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90" r:id="rId2"/>
    <p:sldId id="353" r:id="rId3"/>
    <p:sldId id="357" r:id="rId4"/>
    <p:sldId id="320" r:id="rId5"/>
    <p:sldId id="358" r:id="rId6"/>
    <p:sldId id="359" r:id="rId7"/>
    <p:sldId id="379" r:id="rId8"/>
    <p:sldId id="380" r:id="rId9"/>
    <p:sldId id="381" r:id="rId10"/>
    <p:sldId id="384" r:id="rId11"/>
    <p:sldId id="385" r:id="rId12"/>
    <p:sldId id="386" r:id="rId13"/>
    <p:sldId id="387" r:id="rId14"/>
    <p:sldId id="388" r:id="rId15"/>
    <p:sldId id="389" r:id="rId16"/>
    <p:sldId id="370" r:id="rId17"/>
    <p:sldId id="371" r:id="rId18"/>
    <p:sldId id="372" r:id="rId19"/>
    <p:sldId id="373" r:id="rId20"/>
    <p:sldId id="374" r:id="rId21"/>
    <p:sldId id="375" r:id="rId22"/>
    <p:sldId id="377" r:id="rId23"/>
    <p:sldId id="290" r:id="rId24"/>
    <p:sldId id="37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D3D3"/>
    <a:srgbClr val="F69FA1"/>
    <a:srgbClr val="C49A6C"/>
    <a:srgbClr val="AED82A"/>
    <a:srgbClr val="FDCC99"/>
    <a:srgbClr val="AB6FBE"/>
    <a:srgbClr val="41DFFF"/>
    <a:srgbClr val="D9D4F8"/>
    <a:srgbClr val="F2C3C1"/>
    <a:srgbClr val="FF61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65B43-BEDA-42D7-A2D9-85B4823EACF7}" v="409" dt="2023-08-24T16:42:53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4635" autoAdjust="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BC65B43-BEDA-42D7-A2D9-85B4823EACF7}"/>
    <pc:docChg chg="custSel modSld">
      <pc:chgData name="Laura Oathout" userId="6ff55ba14486fe89" providerId="LiveId" clId="{3BC65B43-BEDA-42D7-A2D9-85B4823EACF7}" dt="2023-08-24T16:42:53.516" v="721"/>
      <pc:docMkLst>
        <pc:docMk/>
      </pc:docMkLst>
      <pc:sldChg chg="delSp mod setBg">
        <pc:chgData name="Laura Oathout" userId="6ff55ba14486fe89" providerId="LiveId" clId="{3BC65B43-BEDA-42D7-A2D9-85B4823EACF7}" dt="2023-08-24T16:42:53.486" v="707"/>
        <pc:sldMkLst>
          <pc:docMk/>
          <pc:sldMk cId="2010566778" sldId="290"/>
        </pc:sldMkLst>
        <pc:spChg chg="del">
          <ac:chgData name="Laura Oathout" userId="6ff55ba14486fe89" providerId="LiveId" clId="{3BC65B43-BEDA-42D7-A2D9-85B4823EACF7}" dt="2023-08-24T16:42:53.469" v="697"/>
          <ac:spMkLst>
            <pc:docMk/>
            <pc:sldMk cId="2010566778" sldId="290"/>
            <ac:spMk id="2" creationId="{509EFBF2-4302-098B-DA8C-80739ABEBBEC}"/>
          </ac:spMkLst>
        </pc:spChg>
        <pc:spChg chg="del">
          <ac:chgData name="Laura Oathout" userId="6ff55ba14486fe89" providerId="LiveId" clId="{3BC65B43-BEDA-42D7-A2D9-85B4823EACF7}" dt="2023-08-24T16:42:53.458" v="689"/>
          <ac:spMkLst>
            <pc:docMk/>
            <pc:sldMk cId="2010566778" sldId="290"/>
            <ac:spMk id="4" creationId="{65B1EA14-8AD3-B677-8726-6F9FCC75D069}"/>
          </ac:spMkLst>
        </pc:spChg>
        <pc:spChg chg="del">
          <ac:chgData name="Laura Oathout" userId="6ff55ba14486fe89" providerId="LiveId" clId="{3BC65B43-BEDA-42D7-A2D9-85B4823EACF7}" dt="2023-08-24T16:42:53.469" v="693"/>
          <ac:spMkLst>
            <pc:docMk/>
            <pc:sldMk cId="2010566778" sldId="290"/>
            <ac:spMk id="7" creationId="{AAA9638C-2DA1-B58C-3D92-E4CE2F5099E8}"/>
          </ac:spMkLst>
        </pc:spChg>
        <pc:spChg chg="del">
          <ac:chgData name="Laura Oathout" userId="6ff55ba14486fe89" providerId="LiveId" clId="{3BC65B43-BEDA-42D7-A2D9-85B4823EACF7}" dt="2023-08-24T16:42:53.469" v="701"/>
          <ac:spMkLst>
            <pc:docMk/>
            <pc:sldMk cId="2010566778" sldId="290"/>
            <ac:spMk id="16" creationId="{45B0B9D2-E28F-D5E2-9F01-B9BCBB9DBE8A}"/>
          </ac:spMkLst>
        </pc:spChg>
        <pc:spChg chg="del">
          <ac:chgData name="Laura Oathout" userId="6ff55ba14486fe89" providerId="LiveId" clId="{3BC65B43-BEDA-42D7-A2D9-85B4823EACF7}" dt="2023-08-24T16:42:53.469" v="703"/>
          <ac:spMkLst>
            <pc:docMk/>
            <pc:sldMk cId="2010566778" sldId="290"/>
            <ac:spMk id="17" creationId="{B0157276-CAC8-60E9-BDE9-C08A101925A2}"/>
          </ac:spMkLst>
        </pc:spChg>
        <pc:spChg chg="del">
          <ac:chgData name="Laura Oathout" userId="6ff55ba14486fe89" providerId="LiveId" clId="{3BC65B43-BEDA-42D7-A2D9-85B4823EACF7}" dt="2023-08-24T16:42:53.469" v="691"/>
          <ac:spMkLst>
            <pc:docMk/>
            <pc:sldMk cId="2010566778" sldId="290"/>
            <ac:spMk id="27" creationId="{F729C10A-68E6-B810-65D2-3F1D9E7F888F}"/>
          </ac:spMkLst>
        </pc:spChg>
        <pc:spChg chg="del">
          <ac:chgData name="Laura Oathout" userId="6ff55ba14486fe89" providerId="LiveId" clId="{3BC65B43-BEDA-42D7-A2D9-85B4823EACF7}" dt="2023-08-24T16:42:53.469" v="695"/>
          <ac:spMkLst>
            <pc:docMk/>
            <pc:sldMk cId="2010566778" sldId="290"/>
            <ac:spMk id="28" creationId="{51469394-C579-AAB9-F9C9-11E43C042184}"/>
          </ac:spMkLst>
        </pc:spChg>
        <pc:picChg chg="del">
          <ac:chgData name="Laura Oathout" userId="6ff55ba14486fe89" providerId="LiveId" clId="{3BC65B43-BEDA-42D7-A2D9-85B4823EACF7}" dt="2023-08-24T16:42:53.469" v="699"/>
          <ac:picMkLst>
            <pc:docMk/>
            <pc:sldMk cId="2010566778" sldId="290"/>
            <ac:picMk id="15" creationId="{FA475349-159A-6168-79D4-F8B97D7278B9}"/>
          </ac:picMkLst>
        </pc:picChg>
        <pc:picChg chg="del">
          <ac:chgData name="Laura Oathout" userId="6ff55ba14486fe89" providerId="LiveId" clId="{3BC65B43-BEDA-42D7-A2D9-85B4823EACF7}" dt="2023-08-24T16:42:53.469" v="705"/>
          <ac:picMkLst>
            <pc:docMk/>
            <pc:sldMk cId="2010566778" sldId="290"/>
            <ac:picMk id="18" creationId="{F5070080-5873-89B2-6081-F693EACD1ABB}"/>
          </ac:picMkLst>
        </pc:picChg>
      </pc:sldChg>
      <pc:sldChg chg="delSp mod setBg">
        <pc:chgData name="Laura Oathout" userId="6ff55ba14486fe89" providerId="LiveId" clId="{3BC65B43-BEDA-42D7-A2D9-85B4823EACF7}" dt="2023-08-24T16:42:52.535" v="97"/>
        <pc:sldMkLst>
          <pc:docMk/>
          <pc:sldMk cId="4197854748" sldId="320"/>
        </pc:sldMkLst>
        <pc:spChg chg="del">
          <ac:chgData name="Laura Oathout" userId="6ff55ba14486fe89" providerId="LiveId" clId="{3BC65B43-BEDA-42D7-A2D9-85B4823EACF7}" dt="2023-08-24T16:42:52.514" v="79"/>
          <ac:spMkLst>
            <pc:docMk/>
            <pc:sldMk cId="4197854748" sldId="320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2.515" v="83"/>
          <ac:spMkLst>
            <pc:docMk/>
            <pc:sldMk cId="4197854748" sldId="320"/>
            <ac:spMk id="3" creationId="{DED1053B-D4F5-213B-6ABA-6581DED959D5}"/>
          </ac:spMkLst>
        </pc:spChg>
        <pc:spChg chg="del">
          <ac:chgData name="Laura Oathout" userId="6ff55ba14486fe89" providerId="LiveId" clId="{3BC65B43-BEDA-42D7-A2D9-85B4823EACF7}" dt="2023-08-24T16:42:52.523" v="95"/>
          <ac:spMkLst>
            <pc:docMk/>
            <pc:sldMk cId="4197854748" sldId="320"/>
            <ac:spMk id="10" creationId="{C86829F5-B54D-0D07-E701-69A1A6D5D7A7}"/>
          </ac:spMkLst>
        </pc:spChg>
        <pc:spChg chg="del">
          <ac:chgData name="Laura Oathout" userId="6ff55ba14486fe89" providerId="LiveId" clId="{3BC65B43-BEDA-42D7-A2D9-85B4823EACF7}" dt="2023-08-24T16:42:52.504" v="73"/>
          <ac:spMkLst>
            <pc:docMk/>
            <pc:sldMk cId="4197854748" sldId="320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512" v="75"/>
          <ac:spMkLst>
            <pc:docMk/>
            <pc:sldMk cId="4197854748" sldId="320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515" v="81"/>
          <ac:spMkLst>
            <pc:docMk/>
            <pc:sldMk cId="4197854748" sldId="320"/>
            <ac:spMk id="29" creationId="{EF3086FC-7AB0-7AFB-3D04-1267B7ED662B}"/>
          </ac:spMkLst>
        </pc:spChg>
        <pc:grpChg chg="del">
          <ac:chgData name="Laura Oathout" userId="6ff55ba14486fe89" providerId="LiveId" clId="{3BC65B43-BEDA-42D7-A2D9-85B4823EACF7}" dt="2023-08-24T16:42:52.515" v="85"/>
          <ac:grpSpMkLst>
            <pc:docMk/>
            <pc:sldMk cId="4197854748" sldId="320"/>
            <ac:grpSpMk id="4" creationId="{4D6F4352-5E28-43D5-D505-051AC19DCDEB}"/>
          </ac:grpSpMkLst>
        </pc:grpChg>
        <pc:picChg chg="del">
          <ac:chgData name="Laura Oathout" userId="6ff55ba14486fe89" providerId="LiveId" clId="{3BC65B43-BEDA-42D7-A2D9-85B4823EACF7}" dt="2023-08-24T16:42:52.515" v="87"/>
          <ac:picMkLst>
            <pc:docMk/>
            <pc:sldMk cId="4197854748" sldId="320"/>
            <ac:picMk id="9" creationId="{80C923E2-CC3F-E7F2-957C-0EF62D4A294D}"/>
          </ac:picMkLst>
        </pc:picChg>
        <pc:picChg chg="del">
          <ac:chgData name="Laura Oathout" userId="6ff55ba14486fe89" providerId="LiveId" clId="{3BC65B43-BEDA-42D7-A2D9-85B4823EACF7}" dt="2023-08-24T16:42:52.520" v="89"/>
          <ac:picMkLst>
            <pc:docMk/>
            <pc:sldMk cId="4197854748" sldId="320"/>
            <ac:picMk id="11" creationId="{2567829E-0D39-B2AB-6AF0-C750C0D2D8FF}"/>
          </ac:picMkLst>
        </pc:picChg>
        <pc:picChg chg="del">
          <ac:chgData name="Laura Oathout" userId="6ff55ba14486fe89" providerId="LiveId" clId="{3BC65B43-BEDA-42D7-A2D9-85B4823EACF7}" dt="2023-08-24T16:42:52.521" v="91"/>
          <ac:picMkLst>
            <pc:docMk/>
            <pc:sldMk cId="4197854748" sldId="320"/>
            <ac:picMk id="14" creationId="{D050BE41-8618-DE37-942E-A8F3A03E1DE7}"/>
          </ac:picMkLst>
        </pc:picChg>
        <pc:picChg chg="del">
          <ac:chgData name="Laura Oathout" userId="6ff55ba14486fe89" providerId="LiveId" clId="{3BC65B43-BEDA-42D7-A2D9-85B4823EACF7}" dt="2023-08-24T16:42:52.521" v="93"/>
          <ac:picMkLst>
            <pc:docMk/>
            <pc:sldMk cId="4197854748" sldId="320"/>
            <ac:picMk id="16" creationId="{4AC9ECC9-AEEE-3007-C870-0804E3AD3CD6}"/>
          </ac:picMkLst>
        </pc:picChg>
        <pc:picChg chg="del">
          <ac:chgData name="Laura Oathout" userId="6ff55ba14486fe89" providerId="LiveId" clId="{3BC65B43-BEDA-42D7-A2D9-85B4823EACF7}" dt="2023-08-24T16:42:52.514" v="77"/>
          <ac:picMkLst>
            <pc:docMk/>
            <pc:sldMk cId="4197854748" sldId="320"/>
            <ac:picMk id="17" creationId="{EA9F4C46-5FC4-6F24-A2AE-63F5CA3CE9FF}"/>
          </ac:picMkLst>
        </pc:picChg>
      </pc:sldChg>
      <pc:sldChg chg="delSp modSp mod setBg">
        <pc:chgData name="Laura Oathout" userId="6ff55ba14486fe89" providerId="LiveId" clId="{3BC65B43-BEDA-42D7-A2D9-85B4823EACF7}" dt="2023-08-24T16:42:52.472" v="47"/>
        <pc:sldMkLst>
          <pc:docMk/>
          <pc:sldMk cId="3229353281" sldId="353"/>
        </pc:sldMkLst>
        <pc:spChg chg="del">
          <ac:chgData name="Laura Oathout" userId="6ff55ba14486fe89" providerId="LiveId" clId="{3BC65B43-BEDA-42D7-A2D9-85B4823EACF7}" dt="2023-08-24T16:42:52.428" v="19"/>
          <ac:spMkLst>
            <pc:docMk/>
            <pc:sldMk cId="3229353281" sldId="353"/>
            <ac:spMk id="57" creationId="{27F53F02-951A-DB20-205D-250C53106B40}"/>
          </ac:spMkLst>
        </pc:spChg>
        <pc:spChg chg="del">
          <ac:chgData name="Laura Oathout" userId="6ff55ba14486fe89" providerId="LiveId" clId="{3BC65B43-BEDA-42D7-A2D9-85B4823EACF7}" dt="2023-08-24T16:42:52.428" v="25"/>
          <ac:spMkLst>
            <pc:docMk/>
            <pc:sldMk cId="3229353281" sldId="353"/>
            <ac:spMk id="58" creationId="{5EB65BA5-8601-D0AA-EF2A-F2591F9A6BD9}"/>
          </ac:spMkLst>
        </pc:spChg>
        <pc:spChg chg="del">
          <ac:chgData name="Laura Oathout" userId="6ff55ba14486fe89" providerId="LiveId" clId="{3BC65B43-BEDA-42D7-A2D9-85B4823EACF7}" dt="2023-08-24T16:42:52.441" v="43"/>
          <ac:spMkLst>
            <pc:docMk/>
            <pc:sldMk cId="3229353281" sldId="353"/>
            <ac:spMk id="59" creationId="{AD839D55-60B3-3278-5651-0A7ACFE8357C}"/>
          </ac:spMkLst>
        </pc:spChg>
        <pc:spChg chg="del">
          <ac:chgData name="Laura Oathout" userId="6ff55ba14486fe89" providerId="LiveId" clId="{3BC65B43-BEDA-42D7-A2D9-85B4823EACF7}" dt="2023-08-24T16:42:52.428" v="27"/>
          <ac:spMkLst>
            <pc:docMk/>
            <pc:sldMk cId="3229353281" sldId="353"/>
            <ac:spMk id="60" creationId="{3DD7AAE4-CBF8-10A4-B3D8-61A25A908F02}"/>
          </ac:spMkLst>
        </pc:spChg>
        <pc:spChg chg="del">
          <ac:chgData name="Laura Oathout" userId="6ff55ba14486fe89" providerId="LiveId" clId="{3BC65B43-BEDA-42D7-A2D9-85B4823EACF7}" dt="2023-08-24T16:42:52.428" v="29"/>
          <ac:spMkLst>
            <pc:docMk/>
            <pc:sldMk cId="3229353281" sldId="353"/>
            <ac:spMk id="61" creationId="{80987B1A-843B-0002-9DE9-2CC8114D7798}"/>
          </ac:spMkLst>
        </pc:spChg>
        <pc:spChg chg="del">
          <ac:chgData name="Laura Oathout" userId="6ff55ba14486fe89" providerId="LiveId" clId="{3BC65B43-BEDA-42D7-A2D9-85B4823EACF7}" dt="2023-08-24T16:42:52.428" v="33"/>
          <ac:spMkLst>
            <pc:docMk/>
            <pc:sldMk cId="3229353281" sldId="353"/>
            <ac:spMk id="63" creationId="{1DE89791-CD57-E6C1-D6C1-F96A8A13E4E5}"/>
          </ac:spMkLst>
        </pc:spChg>
        <pc:spChg chg="del">
          <ac:chgData name="Laura Oathout" userId="6ff55ba14486fe89" providerId="LiveId" clId="{3BC65B43-BEDA-42D7-A2D9-85B4823EACF7}" dt="2023-08-24T16:42:52.428" v="21"/>
          <ac:spMkLst>
            <pc:docMk/>
            <pc:sldMk cId="3229353281" sldId="353"/>
            <ac:spMk id="65" creationId="{9F13FCBC-0485-9B5F-FEBC-0A148041107C}"/>
          </ac:spMkLst>
        </pc:spChg>
        <pc:grpChg chg="del">
          <ac:chgData name="Laura Oathout" userId="6ff55ba14486fe89" providerId="LiveId" clId="{3BC65B43-BEDA-42D7-A2D9-85B4823EACF7}" dt="2023-08-24T16:42:52.428" v="35"/>
          <ac:grpSpMkLst>
            <pc:docMk/>
            <pc:sldMk cId="3229353281" sldId="353"/>
            <ac:grpSpMk id="4" creationId="{B2734C8E-56FD-AED7-D298-BF84F9840F61}"/>
          </ac:grpSpMkLst>
        </pc:grpChg>
        <pc:picChg chg="del">
          <ac:chgData name="Laura Oathout" userId="6ff55ba14486fe89" providerId="LiveId" clId="{3BC65B43-BEDA-42D7-A2D9-85B4823EACF7}" dt="2023-08-24T16:42:52.428" v="23"/>
          <ac:picMkLst>
            <pc:docMk/>
            <pc:sldMk cId="3229353281" sldId="353"/>
            <ac:picMk id="10" creationId="{B9A70B83-5E93-F1EB-8FF1-6635CB6FE3FA}"/>
          </ac:picMkLst>
        </pc:picChg>
        <pc:picChg chg="del">
          <ac:chgData name="Laura Oathout" userId="6ff55ba14486fe89" providerId="LiveId" clId="{3BC65B43-BEDA-42D7-A2D9-85B4823EACF7}" dt="2023-08-24T16:42:52.441" v="37"/>
          <ac:picMkLst>
            <pc:docMk/>
            <pc:sldMk cId="3229353281" sldId="353"/>
            <ac:picMk id="11" creationId="{668933BD-8D07-1F49-8634-484702FDCE5B}"/>
          </ac:picMkLst>
        </pc:picChg>
        <pc:picChg chg="del">
          <ac:chgData name="Laura Oathout" userId="6ff55ba14486fe89" providerId="LiveId" clId="{3BC65B43-BEDA-42D7-A2D9-85B4823EACF7}" dt="2023-08-24T16:42:52.441" v="39"/>
          <ac:picMkLst>
            <pc:docMk/>
            <pc:sldMk cId="3229353281" sldId="353"/>
            <ac:picMk id="12" creationId="{34D95DA4-E209-2D83-A269-31B4D2509DFF}"/>
          </ac:picMkLst>
        </pc:picChg>
        <pc:picChg chg="del">
          <ac:chgData name="Laura Oathout" userId="6ff55ba14486fe89" providerId="LiveId" clId="{3BC65B43-BEDA-42D7-A2D9-85B4823EACF7}" dt="2023-08-24T16:42:52.441" v="41"/>
          <ac:picMkLst>
            <pc:docMk/>
            <pc:sldMk cId="3229353281" sldId="353"/>
            <ac:picMk id="13" creationId="{82D3DE66-1614-FA1A-9577-BD91E184025C}"/>
          </ac:picMkLst>
        </pc:picChg>
        <pc:picChg chg="del">
          <ac:chgData name="Laura Oathout" userId="6ff55ba14486fe89" providerId="LiveId" clId="{3BC65B43-BEDA-42D7-A2D9-85B4823EACF7}" dt="2023-08-24T16:42:52.428" v="31"/>
          <ac:picMkLst>
            <pc:docMk/>
            <pc:sldMk cId="3229353281" sldId="353"/>
            <ac:picMk id="62" creationId="{CB0BFA66-7090-EB66-101B-9B03CCCD7651}"/>
          </ac:picMkLst>
        </pc:picChg>
        <pc:picChg chg="del">
          <ac:chgData name="Laura Oathout" userId="6ff55ba14486fe89" providerId="LiveId" clId="{3BC65B43-BEDA-42D7-A2D9-85B4823EACF7}" dt="2023-08-24T16:42:52.441" v="45"/>
          <ac:picMkLst>
            <pc:docMk/>
            <pc:sldMk cId="3229353281" sldId="353"/>
            <ac:picMk id="64" creationId="{72F718EA-5044-4828-DC6A-9DD3DCFB101F}"/>
          </ac:picMkLst>
        </pc:picChg>
        <pc:cxnChg chg="mod">
          <ac:chgData name="Laura Oathout" userId="6ff55ba14486fe89" providerId="LiveId" clId="{3BC65B43-BEDA-42D7-A2D9-85B4823EACF7}" dt="2023-08-24T16:42:52.428" v="34" actId="478"/>
          <ac:cxnSpMkLst>
            <pc:docMk/>
            <pc:sldMk cId="3229353281" sldId="353"/>
            <ac:cxnSpMk id="55" creationId="{BC6E88E0-F766-19F5-6520-6EFF30BE5F12}"/>
          </ac:cxnSpMkLst>
        </pc:cxnChg>
      </pc:sldChg>
      <pc:sldChg chg="delSp mod setBg">
        <pc:chgData name="Laura Oathout" userId="6ff55ba14486fe89" providerId="LiveId" clId="{3BC65B43-BEDA-42D7-A2D9-85B4823EACF7}" dt="2023-08-24T16:42:52.504" v="71"/>
        <pc:sldMkLst>
          <pc:docMk/>
          <pc:sldMk cId="2821479629" sldId="357"/>
        </pc:sldMkLst>
        <pc:spChg chg="del">
          <ac:chgData name="Laura Oathout" userId="6ff55ba14486fe89" providerId="LiveId" clId="{3BC65B43-BEDA-42D7-A2D9-85B4823EACF7}" dt="2023-08-24T16:42:52.481" v="61"/>
          <ac:spMkLst>
            <pc:docMk/>
            <pc:sldMk cId="2821479629" sldId="357"/>
            <ac:spMk id="2" creationId="{FE871473-62BA-C03C-E9A3-069A37D692E7}"/>
          </ac:spMkLst>
        </pc:spChg>
        <pc:spChg chg="del">
          <ac:chgData name="Laura Oathout" userId="6ff55ba14486fe89" providerId="LiveId" clId="{3BC65B43-BEDA-42D7-A2D9-85B4823EACF7}" dt="2023-08-24T16:42:52.483" v="67"/>
          <ac:spMkLst>
            <pc:docMk/>
            <pc:sldMk cId="2821479629" sldId="357"/>
            <ac:spMk id="46" creationId="{2B180640-5408-01F7-4027-6C7A323BB536}"/>
          </ac:spMkLst>
        </pc:spChg>
        <pc:spChg chg="del">
          <ac:chgData name="Laura Oathout" userId="6ff55ba14486fe89" providerId="LiveId" clId="{3BC65B43-BEDA-42D7-A2D9-85B4823EACF7}" dt="2023-08-24T16:42:52.485" v="69"/>
          <ac:spMkLst>
            <pc:docMk/>
            <pc:sldMk cId="2821479629" sldId="357"/>
            <ac:spMk id="47" creationId="{768A8AE6-941C-91BA-5431-013707C63BD4}"/>
          </ac:spMkLst>
        </pc:spChg>
        <pc:spChg chg="del">
          <ac:chgData name="Laura Oathout" userId="6ff55ba14486fe89" providerId="LiveId" clId="{3BC65B43-BEDA-42D7-A2D9-85B4823EACF7}" dt="2023-08-24T16:42:52.472" v="49"/>
          <ac:spMkLst>
            <pc:docMk/>
            <pc:sldMk cId="2821479629" sldId="357"/>
            <ac:spMk id="57" creationId="{27F53F02-951A-DB20-205D-250C53106B40}"/>
          </ac:spMkLst>
        </pc:spChg>
        <pc:spChg chg="del">
          <ac:chgData name="Laura Oathout" userId="6ff55ba14486fe89" providerId="LiveId" clId="{3BC65B43-BEDA-42D7-A2D9-85B4823EACF7}" dt="2023-08-24T16:42:52.479" v="55"/>
          <ac:spMkLst>
            <pc:docMk/>
            <pc:sldMk cId="2821479629" sldId="357"/>
            <ac:spMk id="58" creationId="{5EB65BA5-8601-D0AA-EF2A-F2591F9A6BD9}"/>
          </ac:spMkLst>
        </pc:spChg>
        <pc:spChg chg="del">
          <ac:chgData name="Laura Oathout" userId="6ff55ba14486fe89" providerId="LiveId" clId="{3BC65B43-BEDA-42D7-A2D9-85B4823EACF7}" dt="2023-08-24T16:42:52.480" v="57"/>
          <ac:spMkLst>
            <pc:docMk/>
            <pc:sldMk cId="2821479629" sldId="357"/>
            <ac:spMk id="59" creationId="{AD839D55-60B3-3278-5651-0A7ACFE8357C}"/>
          </ac:spMkLst>
        </pc:spChg>
        <pc:spChg chg="del">
          <ac:chgData name="Laura Oathout" userId="6ff55ba14486fe89" providerId="LiveId" clId="{3BC65B43-BEDA-42D7-A2D9-85B4823EACF7}" dt="2023-08-24T16:42:52.480" v="59"/>
          <ac:spMkLst>
            <pc:docMk/>
            <pc:sldMk cId="2821479629" sldId="357"/>
            <ac:spMk id="63" creationId="{1DE89791-CD57-E6C1-D6C1-F96A8A13E4E5}"/>
          </ac:spMkLst>
        </pc:spChg>
        <pc:spChg chg="del">
          <ac:chgData name="Laura Oathout" userId="6ff55ba14486fe89" providerId="LiveId" clId="{3BC65B43-BEDA-42D7-A2D9-85B4823EACF7}" dt="2023-08-24T16:42:52.477" v="51"/>
          <ac:spMkLst>
            <pc:docMk/>
            <pc:sldMk cId="2821479629" sldId="357"/>
            <ac:spMk id="65" creationId="{9F13FCBC-0485-9B5F-FEBC-0A148041107C}"/>
          </ac:spMkLst>
        </pc:spChg>
        <pc:grpChg chg="del">
          <ac:chgData name="Laura Oathout" userId="6ff55ba14486fe89" providerId="LiveId" clId="{3BC65B43-BEDA-42D7-A2D9-85B4823EACF7}" dt="2023-08-24T16:42:52.482" v="63"/>
          <ac:grpSpMkLst>
            <pc:docMk/>
            <pc:sldMk cId="2821479629" sldId="357"/>
            <ac:grpSpMk id="14" creationId="{974D425F-CB44-FD8B-36D5-3D2E57D292D1}"/>
          </ac:grpSpMkLst>
        </pc:grpChg>
        <pc:grpChg chg="del">
          <ac:chgData name="Laura Oathout" userId="6ff55ba14486fe89" providerId="LiveId" clId="{3BC65B43-BEDA-42D7-A2D9-85B4823EACF7}" dt="2023-08-24T16:42:52.483" v="65"/>
          <ac:grpSpMkLst>
            <pc:docMk/>
            <pc:sldMk cId="2821479629" sldId="357"/>
            <ac:grpSpMk id="44" creationId="{9A4F9F39-DDA0-7C4B-A9B5-57835F053F5F}"/>
          </ac:grpSpMkLst>
        </pc:grpChg>
        <pc:picChg chg="del">
          <ac:chgData name="Laura Oathout" userId="6ff55ba14486fe89" providerId="LiveId" clId="{3BC65B43-BEDA-42D7-A2D9-85B4823EACF7}" dt="2023-08-24T16:42:52.477" v="53"/>
          <ac:picMkLst>
            <pc:docMk/>
            <pc:sldMk cId="2821479629" sldId="357"/>
            <ac:picMk id="3" creationId="{ECFFA910-C25C-7A80-89BA-B9D4AF81D121}"/>
          </ac:picMkLst>
        </pc:picChg>
      </pc:sldChg>
      <pc:sldChg chg="delSp mod setBg">
        <pc:chgData name="Laura Oathout" userId="6ff55ba14486fe89" providerId="LiveId" clId="{3BC65B43-BEDA-42D7-A2D9-85B4823EACF7}" dt="2023-08-24T16:42:52.583" v="119"/>
        <pc:sldMkLst>
          <pc:docMk/>
          <pc:sldMk cId="2313776822" sldId="358"/>
        </pc:sldMkLst>
        <pc:spChg chg="del">
          <ac:chgData name="Laura Oathout" userId="6ff55ba14486fe89" providerId="LiveId" clId="{3BC65B43-BEDA-42D7-A2D9-85B4823EACF7}" dt="2023-08-24T16:42:52.551" v="105"/>
          <ac:spMkLst>
            <pc:docMk/>
            <pc:sldMk cId="2313776822" sldId="358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2.551" v="109"/>
          <ac:spMkLst>
            <pc:docMk/>
            <pc:sldMk cId="2313776822" sldId="358"/>
            <ac:spMk id="3" creationId="{DED1053B-D4F5-213B-6ABA-6581DED959D5}"/>
          </ac:spMkLst>
        </pc:spChg>
        <pc:spChg chg="del">
          <ac:chgData name="Laura Oathout" userId="6ff55ba14486fe89" providerId="LiveId" clId="{3BC65B43-BEDA-42D7-A2D9-85B4823EACF7}" dt="2023-08-24T16:42:52.557" v="117"/>
          <ac:spMkLst>
            <pc:docMk/>
            <pc:sldMk cId="2313776822" sldId="358"/>
            <ac:spMk id="10" creationId="{C86829F5-B54D-0D07-E701-69A1A6D5D7A7}"/>
          </ac:spMkLst>
        </pc:spChg>
        <pc:spChg chg="del">
          <ac:chgData name="Laura Oathout" userId="6ff55ba14486fe89" providerId="LiveId" clId="{3BC65B43-BEDA-42D7-A2D9-85B4823EACF7}" dt="2023-08-24T16:42:52.535" v="99"/>
          <ac:spMkLst>
            <pc:docMk/>
            <pc:sldMk cId="2313776822" sldId="358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550" v="101"/>
          <ac:spMkLst>
            <pc:docMk/>
            <pc:sldMk cId="2313776822" sldId="358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551" v="107"/>
          <ac:spMkLst>
            <pc:docMk/>
            <pc:sldMk cId="2313776822" sldId="358"/>
            <ac:spMk id="29" creationId="{EF3086FC-7AB0-7AFB-3D04-1267B7ED662B}"/>
          </ac:spMkLst>
        </pc:spChg>
        <pc:grpChg chg="del">
          <ac:chgData name="Laura Oathout" userId="6ff55ba14486fe89" providerId="LiveId" clId="{3BC65B43-BEDA-42D7-A2D9-85B4823EACF7}" dt="2023-08-24T16:42:52.557" v="115"/>
          <ac:grpSpMkLst>
            <pc:docMk/>
            <pc:sldMk cId="2313776822" sldId="358"/>
            <ac:grpSpMk id="7" creationId="{1A1D6453-BE50-BAAE-AF7B-1BA4E3B4D1B3}"/>
          </ac:grpSpMkLst>
        </pc:grpChg>
        <pc:picChg chg="del">
          <ac:chgData name="Laura Oathout" userId="6ff55ba14486fe89" providerId="LiveId" clId="{3BC65B43-BEDA-42D7-A2D9-85B4823EACF7}" dt="2023-08-24T16:42:52.551" v="111"/>
          <ac:picMkLst>
            <pc:docMk/>
            <pc:sldMk cId="2313776822" sldId="358"/>
            <ac:picMk id="4" creationId="{279CFB69-EE46-F8A2-CF56-7D834E8C9473}"/>
          </ac:picMkLst>
        </pc:picChg>
        <pc:picChg chg="del">
          <ac:chgData name="Laura Oathout" userId="6ff55ba14486fe89" providerId="LiveId" clId="{3BC65B43-BEDA-42D7-A2D9-85B4823EACF7}" dt="2023-08-24T16:42:52.551" v="113"/>
          <ac:picMkLst>
            <pc:docMk/>
            <pc:sldMk cId="2313776822" sldId="358"/>
            <ac:picMk id="5" creationId="{FDB358CD-B807-895A-D9CB-D8BFB6E43E42}"/>
          </ac:picMkLst>
        </pc:picChg>
        <pc:picChg chg="del">
          <ac:chgData name="Laura Oathout" userId="6ff55ba14486fe89" providerId="LiveId" clId="{3BC65B43-BEDA-42D7-A2D9-85B4823EACF7}" dt="2023-08-24T16:42:52.551" v="103"/>
          <ac:picMkLst>
            <pc:docMk/>
            <pc:sldMk cId="2313776822" sldId="358"/>
            <ac:picMk id="17" creationId="{EA9F4C46-5FC4-6F24-A2AE-63F5CA3CE9FF}"/>
          </ac:picMkLst>
        </pc:picChg>
      </pc:sldChg>
      <pc:sldChg chg="delSp modSp mod setBg">
        <pc:chgData name="Laura Oathout" userId="6ff55ba14486fe89" providerId="LiveId" clId="{3BC65B43-BEDA-42D7-A2D9-85B4823EACF7}" dt="2023-08-24T16:42:52.646" v="157"/>
        <pc:sldMkLst>
          <pc:docMk/>
          <pc:sldMk cId="2545648979" sldId="359"/>
        </pc:sldMkLst>
        <pc:spChg chg="del">
          <ac:chgData name="Laura Oathout" userId="6ff55ba14486fe89" providerId="LiveId" clId="{3BC65B43-BEDA-42D7-A2D9-85B4823EACF7}" dt="2023-08-24T16:42:52.602" v="153"/>
          <ac:spMkLst>
            <pc:docMk/>
            <pc:sldMk cId="2545648979" sldId="359"/>
            <ac:spMk id="9" creationId="{0B3899A2-126D-3F01-D28A-E742080E53D0}"/>
          </ac:spMkLst>
        </pc:spChg>
        <pc:spChg chg="del">
          <ac:chgData name="Laura Oathout" userId="6ff55ba14486fe89" providerId="LiveId" clId="{3BC65B43-BEDA-42D7-A2D9-85B4823EACF7}" dt="2023-08-24T16:42:52.603" v="155"/>
          <ac:spMkLst>
            <pc:docMk/>
            <pc:sldMk cId="2545648979" sldId="359"/>
            <ac:spMk id="10" creationId="{C1BFDEAB-7D35-2918-9E15-D69EBB7D9D5D}"/>
          </ac:spMkLst>
        </pc:spChg>
        <pc:spChg chg="del">
          <ac:chgData name="Laura Oathout" userId="6ff55ba14486fe89" providerId="LiveId" clId="{3BC65B43-BEDA-42D7-A2D9-85B4823EACF7}" dt="2023-08-24T16:42:52.583" v="121"/>
          <ac:spMkLst>
            <pc:docMk/>
            <pc:sldMk cId="2545648979" sldId="359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583" v="123"/>
          <ac:spMkLst>
            <pc:docMk/>
            <pc:sldMk cId="2545648979" sldId="359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589" v="129"/>
          <ac:spMkLst>
            <pc:docMk/>
            <pc:sldMk cId="2545648979" sldId="359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589" v="125"/>
          <ac:spMkLst>
            <pc:docMk/>
            <pc:sldMk cId="2545648979" sldId="359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589" v="131"/>
          <ac:spMkLst>
            <pc:docMk/>
            <pc:sldMk cId="2545648979" sldId="359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589" v="133"/>
          <ac:spMkLst>
            <pc:docMk/>
            <pc:sldMk cId="2545648979" sldId="359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589" v="135"/>
          <ac:spMkLst>
            <pc:docMk/>
            <pc:sldMk cId="2545648979" sldId="359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2.589" v="137"/>
          <ac:grpSpMkLst>
            <pc:docMk/>
            <pc:sldMk cId="2545648979" sldId="359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589" v="139"/>
          <ac:grpSpMkLst>
            <pc:docMk/>
            <pc:sldMk cId="2545648979" sldId="359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589" v="141"/>
          <ac:picMkLst>
            <pc:docMk/>
            <pc:sldMk cId="2545648979" sldId="359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589" v="143"/>
          <ac:picMkLst>
            <pc:docMk/>
            <pc:sldMk cId="2545648979" sldId="359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599" v="149"/>
          <ac:picMkLst>
            <pc:docMk/>
            <pc:sldMk cId="2545648979" sldId="359"/>
            <ac:picMk id="6" creationId="{9450C2F4-242F-3996-BDF6-7F80808226A4}"/>
          </ac:picMkLst>
        </pc:picChg>
        <pc:picChg chg="del">
          <ac:chgData name="Laura Oathout" userId="6ff55ba14486fe89" providerId="LiveId" clId="{3BC65B43-BEDA-42D7-A2D9-85B4823EACF7}" dt="2023-08-24T16:42:52.599" v="145"/>
          <ac:picMkLst>
            <pc:docMk/>
            <pc:sldMk cId="2545648979" sldId="359"/>
            <ac:picMk id="8" creationId="{70935B75-71E2-66FA-B1F3-3F258A3FD4F2}"/>
          </ac:picMkLst>
        </pc:picChg>
        <pc:picChg chg="del">
          <ac:chgData name="Laura Oathout" userId="6ff55ba14486fe89" providerId="LiveId" clId="{3BC65B43-BEDA-42D7-A2D9-85B4823EACF7}" dt="2023-08-24T16:42:52.602" v="151"/>
          <ac:picMkLst>
            <pc:docMk/>
            <pc:sldMk cId="2545648979" sldId="359"/>
            <ac:picMk id="55" creationId="{99EFE6F1-BDCB-0790-047C-4BD4E929E187}"/>
          </ac:picMkLst>
        </pc:picChg>
        <pc:picChg chg="del">
          <ac:chgData name="Laura Oathout" userId="6ff55ba14486fe89" providerId="LiveId" clId="{3BC65B43-BEDA-42D7-A2D9-85B4823EACF7}" dt="2023-08-24T16:42:52.599" v="147"/>
          <ac:picMkLst>
            <pc:docMk/>
            <pc:sldMk cId="2545648979" sldId="359"/>
            <ac:picMk id="72" creationId="{872EC0AB-53E8-5DE4-1438-B4C69281991C}"/>
          </ac:picMkLst>
        </pc:picChg>
        <pc:cxnChg chg="del mod">
          <ac:chgData name="Laura Oathout" userId="6ff55ba14486fe89" providerId="LiveId" clId="{3BC65B43-BEDA-42D7-A2D9-85B4823EACF7}" dt="2023-08-24T16:42:52.589" v="127"/>
          <ac:cxnSpMkLst>
            <pc:docMk/>
            <pc:sldMk cId="2545648979" sldId="359"/>
            <ac:cxnSpMk id="27" creationId="{6E051846-C3EB-7AF2-8344-9DF0EA595F24}"/>
          </ac:cxnSpMkLst>
        </pc:cxnChg>
      </pc:sldChg>
      <pc:sldChg chg="delSp mod setBg">
        <pc:chgData name="Laura Oathout" userId="6ff55ba14486fe89" providerId="LiveId" clId="{3BC65B43-BEDA-42D7-A2D9-85B4823EACF7}" dt="2023-08-24T16:42:53.215" v="533"/>
        <pc:sldMkLst>
          <pc:docMk/>
          <pc:sldMk cId="1685315097" sldId="370"/>
        </pc:sldMkLst>
        <pc:spChg chg="del">
          <ac:chgData name="Laura Oathout" userId="6ff55ba14486fe89" providerId="LiveId" clId="{3BC65B43-BEDA-42D7-A2D9-85B4823EACF7}" dt="2023-08-24T16:42:53.184" v="509"/>
          <ac:spMkLst>
            <pc:docMk/>
            <pc:sldMk cId="1685315097" sldId="370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184" v="513"/>
          <ac:spMkLst>
            <pc:docMk/>
            <pc:sldMk cId="1685315097" sldId="370"/>
            <ac:spMk id="6" creationId="{DC21BA48-AD87-4CE7-D9A2-FDB9BC024115}"/>
          </ac:spMkLst>
        </pc:spChg>
        <pc:spChg chg="del">
          <ac:chgData name="Laura Oathout" userId="6ff55ba14486fe89" providerId="LiveId" clId="{3BC65B43-BEDA-42D7-A2D9-85B4823EACF7}" dt="2023-08-24T16:42:53.184" v="503"/>
          <ac:spMkLst>
            <pc:docMk/>
            <pc:sldMk cId="1685315097" sldId="370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184" v="505"/>
          <ac:spMkLst>
            <pc:docMk/>
            <pc:sldMk cId="1685315097" sldId="370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184" v="511"/>
          <ac:spMkLst>
            <pc:docMk/>
            <pc:sldMk cId="1685315097" sldId="370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184" v="515"/>
          <ac:spMkLst>
            <pc:docMk/>
            <pc:sldMk cId="1685315097" sldId="370"/>
            <ac:spMk id="31" creationId="{DF7EC327-F283-2BD0-64CB-9477C74B503E}"/>
          </ac:spMkLst>
        </pc:spChg>
        <pc:spChg chg="del">
          <ac:chgData name="Laura Oathout" userId="6ff55ba14486fe89" providerId="LiveId" clId="{3BC65B43-BEDA-42D7-A2D9-85B4823EACF7}" dt="2023-08-24T16:42:53.184" v="517"/>
          <ac:spMkLst>
            <pc:docMk/>
            <pc:sldMk cId="1685315097" sldId="370"/>
            <ac:spMk id="32" creationId="{EAFA2A6F-C717-02C4-AA05-7066B3C3EEC6}"/>
          </ac:spMkLst>
        </pc:spChg>
        <pc:picChg chg="del">
          <ac:chgData name="Laura Oathout" userId="6ff55ba14486fe89" providerId="LiveId" clId="{3BC65B43-BEDA-42D7-A2D9-85B4823EACF7}" dt="2023-08-24T16:42:53.184" v="527"/>
          <ac:picMkLst>
            <pc:docMk/>
            <pc:sldMk cId="1685315097" sldId="370"/>
            <ac:picMk id="3" creationId="{F18BCAFE-A423-FA7D-2CEB-F9D34FC904E8}"/>
          </ac:picMkLst>
        </pc:picChg>
        <pc:picChg chg="del">
          <ac:chgData name="Laura Oathout" userId="6ff55ba14486fe89" providerId="LiveId" clId="{3BC65B43-BEDA-42D7-A2D9-85B4823EACF7}" dt="2023-08-24T16:42:53.184" v="519"/>
          <ac:picMkLst>
            <pc:docMk/>
            <pc:sldMk cId="1685315097" sldId="370"/>
            <ac:picMk id="4" creationId="{D5A2A6AA-8BAA-0462-ABBD-1225BF0DF7BF}"/>
          </ac:picMkLst>
        </pc:picChg>
        <pc:picChg chg="del">
          <ac:chgData name="Laura Oathout" userId="6ff55ba14486fe89" providerId="LiveId" clId="{3BC65B43-BEDA-42D7-A2D9-85B4823EACF7}" dt="2023-08-24T16:42:53.184" v="521"/>
          <ac:picMkLst>
            <pc:docMk/>
            <pc:sldMk cId="1685315097" sldId="370"/>
            <ac:picMk id="5" creationId="{980E3B6E-21D4-5020-7AD3-3EEA7C3F8276}"/>
          </ac:picMkLst>
        </pc:picChg>
        <pc:picChg chg="del">
          <ac:chgData name="Laura Oathout" userId="6ff55ba14486fe89" providerId="LiveId" clId="{3BC65B43-BEDA-42D7-A2D9-85B4823EACF7}" dt="2023-08-24T16:42:53.184" v="525"/>
          <ac:picMkLst>
            <pc:docMk/>
            <pc:sldMk cId="1685315097" sldId="370"/>
            <ac:picMk id="7" creationId="{08E9289F-F4C8-A256-80C8-306A90659358}"/>
          </ac:picMkLst>
        </pc:picChg>
        <pc:picChg chg="del">
          <ac:chgData name="Laura Oathout" userId="6ff55ba14486fe89" providerId="LiveId" clId="{3BC65B43-BEDA-42D7-A2D9-85B4823EACF7}" dt="2023-08-24T16:42:53.184" v="523"/>
          <ac:picMkLst>
            <pc:docMk/>
            <pc:sldMk cId="1685315097" sldId="370"/>
            <ac:picMk id="8" creationId="{65D3312C-EC94-F3E7-6FDB-632757784ED6}"/>
          </ac:picMkLst>
        </pc:picChg>
        <pc:picChg chg="del">
          <ac:chgData name="Laura Oathout" userId="6ff55ba14486fe89" providerId="LiveId" clId="{3BC65B43-BEDA-42D7-A2D9-85B4823EACF7}" dt="2023-08-24T16:42:53.199" v="529"/>
          <ac:picMkLst>
            <pc:docMk/>
            <pc:sldMk cId="1685315097" sldId="370"/>
            <ac:picMk id="10" creationId="{653F88C8-38B9-04F5-9797-5362E9197997}"/>
          </ac:picMkLst>
        </pc:picChg>
        <pc:picChg chg="del">
          <ac:chgData name="Laura Oathout" userId="6ff55ba14486fe89" providerId="LiveId" clId="{3BC65B43-BEDA-42D7-A2D9-85B4823EACF7}" dt="2023-08-24T16:42:53.184" v="507"/>
          <ac:picMkLst>
            <pc:docMk/>
            <pc:sldMk cId="1685315097" sldId="370"/>
            <ac:picMk id="17" creationId="{EA9F4C46-5FC4-6F24-A2AE-63F5CA3CE9FF}"/>
          </ac:picMkLst>
        </pc:picChg>
        <pc:cxnChg chg="del">
          <ac:chgData name="Laura Oathout" userId="6ff55ba14486fe89" providerId="LiveId" clId="{3BC65B43-BEDA-42D7-A2D9-85B4823EACF7}" dt="2023-08-24T16:42:53.199" v="531"/>
          <ac:cxnSpMkLst>
            <pc:docMk/>
            <pc:sldMk cId="1685315097" sldId="370"/>
            <ac:cxnSpMk id="11" creationId="{A0B5CBD3-284C-2B22-2D59-9EC70B4D9BEE}"/>
          </ac:cxnSpMkLst>
        </pc:cxnChg>
      </pc:sldChg>
      <pc:sldChg chg="delSp mod setBg">
        <pc:chgData name="Laura Oathout" userId="6ff55ba14486fe89" providerId="LiveId" clId="{3BC65B43-BEDA-42D7-A2D9-85B4823EACF7}" dt="2023-08-24T16:42:53.263" v="565"/>
        <pc:sldMkLst>
          <pc:docMk/>
          <pc:sldMk cId="1634868066" sldId="371"/>
        </pc:sldMkLst>
        <pc:spChg chg="del">
          <ac:chgData name="Laura Oathout" userId="6ff55ba14486fe89" providerId="LiveId" clId="{3BC65B43-BEDA-42D7-A2D9-85B4823EACF7}" dt="2023-08-24T16:42:53.231" v="541"/>
          <ac:spMkLst>
            <pc:docMk/>
            <pc:sldMk cId="1634868066" sldId="371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231" v="545"/>
          <ac:spMkLst>
            <pc:docMk/>
            <pc:sldMk cId="1634868066" sldId="371"/>
            <ac:spMk id="6" creationId="{DC21BA48-AD87-4CE7-D9A2-FDB9BC024115}"/>
          </ac:spMkLst>
        </pc:spChg>
        <pc:spChg chg="del">
          <ac:chgData name="Laura Oathout" userId="6ff55ba14486fe89" providerId="LiveId" clId="{3BC65B43-BEDA-42D7-A2D9-85B4823EACF7}" dt="2023-08-24T16:42:53.231" v="535"/>
          <ac:spMkLst>
            <pc:docMk/>
            <pc:sldMk cId="1634868066" sldId="371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231" v="537"/>
          <ac:spMkLst>
            <pc:docMk/>
            <pc:sldMk cId="1634868066" sldId="371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231" v="543"/>
          <ac:spMkLst>
            <pc:docMk/>
            <pc:sldMk cId="1634868066" sldId="371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231" v="547"/>
          <ac:spMkLst>
            <pc:docMk/>
            <pc:sldMk cId="1634868066" sldId="371"/>
            <ac:spMk id="31" creationId="{DF7EC327-F283-2BD0-64CB-9477C74B503E}"/>
          </ac:spMkLst>
        </pc:spChg>
        <pc:spChg chg="del">
          <ac:chgData name="Laura Oathout" userId="6ff55ba14486fe89" providerId="LiveId" clId="{3BC65B43-BEDA-42D7-A2D9-85B4823EACF7}" dt="2023-08-24T16:42:53.231" v="553"/>
          <ac:spMkLst>
            <pc:docMk/>
            <pc:sldMk cId="1634868066" sldId="371"/>
            <ac:spMk id="32" creationId="{EAFA2A6F-C717-02C4-AA05-7066B3C3EEC6}"/>
          </ac:spMkLst>
        </pc:spChg>
        <pc:picChg chg="del">
          <ac:chgData name="Laura Oathout" userId="6ff55ba14486fe89" providerId="LiveId" clId="{3BC65B43-BEDA-42D7-A2D9-85B4823EACF7}" dt="2023-08-24T16:42:53.231" v="549"/>
          <ac:picMkLst>
            <pc:docMk/>
            <pc:sldMk cId="1634868066" sldId="371"/>
            <ac:picMk id="4" creationId="{E753FBB5-4EEA-B463-BB74-66D9426DF06B}"/>
          </ac:picMkLst>
        </pc:picChg>
        <pc:picChg chg="del">
          <ac:chgData name="Laura Oathout" userId="6ff55ba14486fe89" providerId="LiveId" clId="{3BC65B43-BEDA-42D7-A2D9-85B4823EACF7}" dt="2023-08-24T16:42:53.231" v="559"/>
          <ac:picMkLst>
            <pc:docMk/>
            <pc:sldMk cId="1634868066" sldId="371"/>
            <ac:picMk id="5" creationId="{BAA42195-B495-7CCE-FF64-04B312CFA6CC}"/>
          </ac:picMkLst>
        </pc:picChg>
        <pc:picChg chg="del">
          <ac:chgData name="Laura Oathout" userId="6ff55ba14486fe89" providerId="LiveId" clId="{3BC65B43-BEDA-42D7-A2D9-85B4823EACF7}" dt="2023-08-24T16:42:53.231" v="551"/>
          <ac:picMkLst>
            <pc:docMk/>
            <pc:sldMk cId="1634868066" sldId="371"/>
            <ac:picMk id="7" creationId="{ECC56B7D-A4BD-964C-595E-FDA4377429A5}"/>
          </ac:picMkLst>
        </pc:picChg>
        <pc:picChg chg="del">
          <ac:chgData name="Laura Oathout" userId="6ff55ba14486fe89" providerId="LiveId" clId="{3BC65B43-BEDA-42D7-A2D9-85B4823EACF7}" dt="2023-08-24T16:42:53.231" v="561"/>
          <ac:picMkLst>
            <pc:docMk/>
            <pc:sldMk cId="1634868066" sldId="371"/>
            <ac:picMk id="9" creationId="{602810BF-2F63-C141-910D-FED7A735B495}"/>
          </ac:picMkLst>
        </pc:picChg>
        <pc:picChg chg="del">
          <ac:chgData name="Laura Oathout" userId="6ff55ba14486fe89" providerId="LiveId" clId="{3BC65B43-BEDA-42D7-A2D9-85B4823EACF7}" dt="2023-08-24T16:42:53.231" v="557"/>
          <ac:picMkLst>
            <pc:docMk/>
            <pc:sldMk cId="1634868066" sldId="371"/>
            <ac:picMk id="11" creationId="{603AD035-8567-1BCD-1809-A2F661793304}"/>
          </ac:picMkLst>
        </pc:picChg>
        <pc:picChg chg="del">
          <ac:chgData name="Laura Oathout" userId="6ff55ba14486fe89" providerId="LiveId" clId="{3BC65B43-BEDA-42D7-A2D9-85B4823EACF7}" dt="2023-08-24T16:42:53.231" v="555"/>
          <ac:picMkLst>
            <pc:docMk/>
            <pc:sldMk cId="1634868066" sldId="371"/>
            <ac:picMk id="12" creationId="{4E416951-A573-DDB1-8BD9-92B1A670D05E}"/>
          </ac:picMkLst>
        </pc:picChg>
        <pc:picChg chg="del">
          <ac:chgData name="Laura Oathout" userId="6ff55ba14486fe89" providerId="LiveId" clId="{3BC65B43-BEDA-42D7-A2D9-85B4823EACF7}" dt="2023-08-24T16:42:53.231" v="539"/>
          <ac:picMkLst>
            <pc:docMk/>
            <pc:sldMk cId="1634868066" sldId="371"/>
            <ac:picMk id="17" creationId="{EA9F4C46-5FC4-6F24-A2AE-63F5CA3CE9FF}"/>
          </ac:picMkLst>
        </pc:picChg>
        <pc:cxnChg chg="del">
          <ac:chgData name="Laura Oathout" userId="6ff55ba14486fe89" providerId="LiveId" clId="{3BC65B43-BEDA-42D7-A2D9-85B4823EACF7}" dt="2023-08-24T16:42:53.231" v="563"/>
          <ac:cxnSpMkLst>
            <pc:docMk/>
            <pc:sldMk cId="1634868066" sldId="371"/>
            <ac:cxnSpMk id="10" creationId="{22BC37D8-3B77-6EDF-CFCD-C36A70E6ADB7}"/>
          </ac:cxnSpMkLst>
        </pc:cxnChg>
      </pc:sldChg>
      <pc:sldChg chg="delSp mod setBg">
        <pc:chgData name="Laura Oathout" userId="6ff55ba14486fe89" providerId="LiveId" clId="{3BC65B43-BEDA-42D7-A2D9-85B4823EACF7}" dt="2023-08-24T16:42:53.310" v="597"/>
        <pc:sldMkLst>
          <pc:docMk/>
          <pc:sldMk cId="301227347" sldId="372"/>
        </pc:sldMkLst>
        <pc:spChg chg="del">
          <ac:chgData name="Laura Oathout" userId="6ff55ba14486fe89" providerId="LiveId" clId="{3BC65B43-BEDA-42D7-A2D9-85B4823EACF7}" dt="2023-08-24T16:42:53.263" v="573"/>
          <ac:spMkLst>
            <pc:docMk/>
            <pc:sldMk cId="301227347" sldId="372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278" v="577"/>
          <ac:spMkLst>
            <pc:docMk/>
            <pc:sldMk cId="301227347" sldId="372"/>
            <ac:spMk id="6" creationId="{DC21BA48-AD87-4CE7-D9A2-FDB9BC024115}"/>
          </ac:spMkLst>
        </pc:spChg>
        <pc:spChg chg="del">
          <ac:chgData name="Laura Oathout" userId="6ff55ba14486fe89" providerId="LiveId" clId="{3BC65B43-BEDA-42D7-A2D9-85B4823EACF7}" dt="2023-08-24T16:42:53.263" v="567"/>
          <ac:spMkLst>
            <pc:docMk/>
            <pc:sldMk cId="301227347" sldId="372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263" v="569"/>
          <ac:spMkLst>
            <pc:docMk/>
            <pc:sldMk cId="301227347" sldId="372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278" v="575"/>
          <ac:spMkLst>
            <pc:docMk/>
            <pc:sldMk cId="301227347" sldId="372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280" v="579"/>
          <ac:spMkLst>
            <pc:docMk/>
            <pc:sldMk cId="301227347" sldId="372"/>
            <ac:spMk id="31" creationId="{DF7EC327-F283-2BD0-64CB-9477C74B503E}"/>
          </ac:spMkLst>
        </pc:spChg>
        <pc:spChg chg="del">
          <ac:chgData name="Laura Oathout" userId="6ff55ba14486fe89" providerId="LiveId" clId="{3BC65B43-BEDA-42D7-A2D9-85B4823EACF7}" dt="2023-08-24T16:42:53.280" v="585"/>
          <ac:spMkLst>
            <pc:docMk/>
            <pc:sldMk cId="301227347" sldId="372"/>
            <ac:spMk id="32" creationId="{EAFA2A6F-C717-02C4-AA05-7066B3C3EEC6}"/>
          </ac:spMkLst>
        </pc:spChg>
        <pc:picChg chg="del">
          <ac:chgData name="Laura Oathout" userId="6ff55ba14486fe89" providerId="LiveId" clId="{3BC65B43-BEDA-42D7-A2D9-85B4823EACF7}" dt="2023-08-24T16:42:53.286" v="595"/>
          <ac:picMkLst>
            <pc:docMk/>
            <pc:sldMk cId="301227347" sldId="372"/>
            <ac:picMk id="4" creationId="{6CCB103A-0A8F-18C3-2EF9-50DBC1E15114}"/>
          </ac:picMkLst>
        </pc:picChg>
        <pc:picChg chg="del">
          <ac:chgData name="Laura Oathout" userId="6ff55ba14486fe89" providerId="LiveId" clId="{3BC65B43-BEDA-42D7-A2D9-85B4823EACF7}" dt="2023-08-24T16:42:53.280" v="583"/>
          <ac:picMkLst>
            <pc:docMk/>
            <pc:sldMk cId="301227347" sldId="372"/>
            <ac:picMk id="5" creationId="{8225B325-D79D-31CE-7D3B-309C520195D1}"/>
          </ac:picMkLst>
        </pc:picChg>
        <pc:picChg chg="del">
          <ac:chgData name="Laura Oathout" userId="6ff55ba14486fe89" providerId="LiveId" clId="{3BC65B43-BEDA-42D7-A2D9-85B4823EACF7}" dt="2023-08-24T16:42:53.280" v="581"/>
          <ac:picMkLst>
            <pc:docMk/>
            <pc:sldMk cId="301227347" sldId="372"/>
            <ac:picMk id="7" creationId="{FED65460-80AF-900A-6168-78F529F9558D}"/>
          </ac:picMkLst>
        </pc:picChg>
        <pc:picChg chg="del">
          <ac:chgData name="Laura Oathout" userId="6ff55ba14486fe89" providerId="LiveId" clId="{3BC65B43-BEDA-42D7-A2D9-85B4823EACF7}" dt="2023-08-24T16:42:53.280" v="589"/>
          <ac:picMkLst>
            <pc:docMk/>
            <pc:sldMk cId="301227347" sldId="372"/>
            <ac:picMk id="8" creationId="{466060B2-C992-9DCA-4F3C-982962A0D3BD}"/>
          </ac:picMkLst>
        </pc:picChg>
        <pc:picChg chg="del">
          <ac:chgData name="Laura Oathout" userId="6ff55ba14486fe89" providerId="LiveId" clId="{3BC65B43-BEDA-42D7-A2D9-85B4823EACF7}" dt="2023-08-24T16:42:53.280" v="587"/>
          <ac:picMkLst>
            <pc:docMk/>
            <pc:sldMk cId="301227347" sldId="372"/>
            <ac:picMk id="11" creationId="{36F3ED47-BEF8-B8B7-EBE4-BA15CBB1C8C2}"/>
          </ac:picMkLst>
        </pc:picChg>
        <pc:picChg chg="del">
          <ac:chgData name="Laura Oathout" userId="6ff55ba14486fe89" providerId="LiveId" clId="{3BC65B43-BEDA-42D7-A2D9-85B4823EACF7}" dt="2023-08-24T16:42:53.286" v="593"/>
          <ac:picMkLst>
            <pc:docMk/>
            <pc:sldMk cId="301227347" sldId="372"/>
            <ac:picMk id="12" creationId="{460CA9CD-7325-8751-E7E0-C06D273826BA}"/>
          </ac:picMkLst>
        </pc:picChg>
        <pc:picChg chg="del">
          <ac:chgData name="Laura Oathout" userId="6ff55ba14486fe89" providerId="LiveId" clId="{3BC65B43-BEDA-42D7-A2D9-85B4823EACF7}" dt="2023-08-24T16:42:53.263" v="571"/>
          <ac:picMkLst>
            <pc:docMk/>
            <pc:sldMk cId="301227347" sldId="372"/>
            <ac:picMk id="17" creationId="{EA9F4C46-5FC4-6F24-A2AE-63F5CA3CE9FF}"/>
          </ac:picMkLst>
        </pc:picChg>
        <pc:cxnChg chg="del">
          <ac:chgData name="Laura Oathout" userId="6ff55ba14486fe89" providerId="LiveId" clId="{3BC65B43-BEDA-42D7-A2D9-85B4823EACF7}" dt="2023-08-24T16:42:53.286" v="591"/>
          <ac:cxnSpMkLst>
            <pc:docMk/>
            <pc:sldMk cId="301227347" sldId="372"/>
            <ac:cxnSpMk id="10" creationId="{ED8C445A-29B5-1E34-6B4A-C7813D7489BE}"/>
          </ac:cxnSpMkLst>
        </pc:cxnChg>
      </pc:sldChg>
      <pc:sldChg chg="delSp mod setBg">
        <pc:chgData name="Laura Oathout" userId="6ff55ba14486fe89" providerId="LiveId" clId="{3BC65B43-BEDA-42D7-A2D9-85B4823EACF7}" dt="2023-08-24T16:42:53.342" v="625"/>
        <pc:sldMkLst>
          <pc:docMk/>
          <pc:sldMk cId="3616993885" sldId="373"/>
        </pc:sldMkLst>
        <pc:spChg chg="del">
          <ac:chgData name="Laura Oathout" userId="6ff55ba14486fe89" providerId="LiveId" clId="{3BC65B43-BEDA-42D7-A2D9-85B4823EACF7}" dt="2023-08-24T16:42:53.310" v="605"/>
          <ac:spMkLst>
            <pc:docMk/>
            <pc:sldMk cId="3616993885" sldId="373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310" v="599"/>
          <ac:spMkLst>
            <pc:docMk/>
            <pc:sldMk cId="3616993885" sldId="373"/>
            <ac:spMk id="3" creationId="{4195BF62-1CA7-EAA3-7E72-0244A3A02D69}"/>
          </ac:spMkLst>
        </pc:spChg>
        <pc:spChg chg="del">
          <ac:chgData name="Laura Oathout" userId="6ff55ba14486fe89" providerId="LiveId" clId="{3BC65B43-BEDA-42D7-A2D9-85B4823EACF7}" dt="2023-08-24T16:42:53.321" v="613"/>
          <ac:spMkLst>
            <pc:docMk/>
            <pc:sldMk cId="3616993885" sldId="373"/>
            <ac:spMk id="4" creationId="{F1B5F9C6-EB3A-4ACC-3964-B71764FBD889}"/>
          </ac:spMkLst>
        </pc:spChg>
        <pc:spChg chg="del">
          <ac:chgData name="Laura Oathout" userId="6ff55ba14486fe89" providerId="LiveId" clId="{3BC65B43-BEDA-42D7-A2D9-85B4823EACF7}" dt="2023-08-24T16:42:53.320" v="611"/>
          <ac:spMkLst>
            <pc:docMk/>
            <pc:sldMk cId="3616993885" sldId="373"/>
            <ac:spMk id="10" creationId="{C86829F5-B54D-0D07-E701-69A1A6D5D7A7}"/>
          </ac:spMkLst>
        </pc:spChg>
        <pc:spChg chg="del">
          <ac:chgData name="Laura Oathout" userId="6ff55ba14486fe89" providerId="LiveId" clId="{3BC65B43-BEDA-42D7-A2D9-85B4823EACF7}" dt="2023-08-24T16:42:53.326" v="619"/>
          <ac:spMkLst>
            <pc:docMk/>
            <pc:sldMk cId="3616993885" sldId="373"/>
            <ac:spMk id="16" creationId="{48282A5F-7A45-4CE3-E26F-C6E889D852FB}"/>
          </ac:spMkLst>
        </pc:spChg>
        <pc:spChg chg="del">
          <ac:chgData name="Laura Oathout" userId="6ff55ba14486fe89" providerId="LiveId" clId="{3BC65B43-BEDA-42D7-A2D9-85B4823EACF7}" dt="2023-08-24T16:42:53.326" v="621"/>
          <ac:spMkLst>
            <pc:docMk/>
            <pc:sldMk cId="3616993885" sldId="373"/>
            <ac:spMk id="18" creationId="{283A57ED-D230-B15E-CF24-72EE9D21416E}"/>
          </ac:spMkLst>
        </pc:spChg>
        <pc:spChg chg="del">
          <ac:chgData name="Laura Oathout" userId="6ff55ba14486fe89" providerId="LiveId" clId="{3BC65B43-BEDA-42D7-A2D9-85B4823EACF7}" dt="2023-08-24T16:42:53.310" v="601"/>
          <ac:spMkLst>
            <pc:docMk/>
            <pc:sldMk cId="3616993885" sldId="373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310" v="607"/>
          <ac:spMkLst>
            <pc:docMk/>
            <pc:sldMk cId="3616993885" sldId="373"/>
            <ac:spMk id="29" creationId="{EF3086FC-7AB0-7AFB-3D04-1267B7ED662B}"/>
          </ac:spMkLst>
        </pc:spChg>
        <pc:picChg chg="del">
          <ac:chgData name="Laura Oathout" userId="6ff55ba14486fe89" providerId="LiveId" clId="{3BC65B43-BEDA-42D7-A2D9-85B4823EACF7}" dt="2023-08-24T16:42:53.320" v="609"/>
          <ac:picMkLst>
            <pc:docMk/>
            <pc:sldMk cId="3616993885" sldId="373"/>
            <ac:picMk id="11" creationId="{06ED51CD-A134-4CDD-A012-40CA8BFE8A47}"/>
          </ac:picMkLst>
        </pc:picChg>
        <pc:picChg chg="del">
          <ac:chgData name="Laura Oathout" userId="6ff55ba14486fe89" providerId="LiveId" clId="{3BC65B43-BEDA-42D7-A2D9-85B4823EACF7}" dt="2023-08-24T16:42:53.322" v="617"/>
          <ac:picMkLst>
            <pc:docMk/>
            <pc:sldMk cId="3616993885" sldId="373"/>
            <ac:picMk id="12" creationId="{9368969B-3C4F-5E63-2508-B7B4AE72308F}"/>
          </ac:picMkLst>
        </pc:picChg>
        <pc:picChg chg="del">
          <ac:chgData name="Laura Oathout" userId="6ff55ba14486fe89" providerId="LiveId" clId="{3BC65B43-BEDA-42D7-A2D9-85B4823EACF7}" dt="2023-08-24T16:42:53.322" v="615"/>
          <ac:picMkLst>
            <pc:docMk/>
            <pc:sldMk cId="3616993885" sldId="373"/>
            <ac:picMk id="15" creationId="{ED6BC60A-DCF0-F5DE-2F0F-669B35C518DF}"/>
          </ac:picMkLst>
        </pc:picChg>
        <pc:picChg chg="del">
          <ac:chgData name="Laura Oathout" userId="6ff55ba14486fe89" providerId="LiveId" clId="{3BC65B43-BEDA-42D7-A2D9-85B4823EACF7}" dt="2023-08-24T16:42:53.310" v="603"/>
          <ac:picMkLst>
            <pc:docMk/>
            <pc:sldMk cId="3616993885" sldId="373"/>
            <ac:picMk id="17" creationId="{EA9F4C46-5FC4-6F24-A2AE-63F5CA3CE9FF}"/>
          </ac:picMkLst>
        </pc:picChg>
        <pc:picChg chg="del">
          <ac:chgData name="Laura Oathout" userId="6ff55ba14486fe89" providerId="LiveId" clId="{3BC65B43-BEDA-42D7-A2D9-85B4823EACF7}" dt="2023-08-24T16:42:53.326" v="623"/>
          <ac:picMkLst>
            <pc:docMk/>
            <pc:sldMk cId="3616993885" sldId="373"/>
            <ac:picMk id="19" creationId="{687362E9-F3A8-979A-5C86-59935AC3A863}"/>
          </ac:picMkLst>
        </pc:picChg>
      </pc:sldChg>
      <pc:sldChg chg="delSp mod setBg">
        <pc:chgData name="Laura Oathout" userId="6ff55ba14486fe89" providerId="LiveId" clId="{3BC65B43-BEDA-42D7-A2D9-85B4823EACF7}" dt="2023-08-24T16:42:53.389" v="647"/>
        <pc:sldMkLst>
          <pc:docMk/>
          <pc:sldMk cId="35982126" sldId="374"/>
        </pc:sldMkLst>
        <pc:spChg chg="del">
          <ac:chgData name="Laura Oathout" userId="6ff55ba14486fe89" providerId="LiveId" clId="{3BC65B43-BEDA-42D7-A2D9-85B4823EACF7}" dt="2023-08-24T16:42:53.358" v="635"/>
          <ac:spMkLst>
            <pc:docMk/>
            <pc:sldMk cId="35982126" sldId="374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342" v="627"/>
          <ac:spMkLst>
            <pc:docMk/>
            <pc:sldMk cId="35982126" sldId="374"/>
            <ac:spMk id="3" creationId="{4195BF62-1CA7-EAA3-7E72-0244A3A02D69}"/>
          </ac:spMkLst>
        </pc:spChg>
        <pc:spChg chg="del">
          <ac:chgData name="Laura Oathout" userId="6ff55ba14486fe89" providerId="LiveId" clId="{3BC65B43-BEDA-42D7-A2D9-85B4823EACF7}" dt="2023-08-24T16:42:53.358" v="643"/>
          <ac:spMkLst>
            <pc:docMk/>
            <pc:sldMk cId="35982126" sldId="374"/>
            <ac:spMk id="4" creationId="{F1B5F9C6-EB3A-4ACC-3964-B71764FBD889}"/>
          </ac:spMkLst>
        </pc:spChg>
        <pc:spChg chg="del">
          <ac:chgData name="Laura Oathout" userId="6ff55ba14486fe89" providerId="LiveId" clId="{3BC65B43-BEDA-42D7-A2D9-85B4823EACF7}" dt="2023-08-24T16:42:53.358" v="639"/>
          <ac:spMkLst>
            <pc:docMk/>
            <pc:sldMk cId="35982126" sldId="374"/>
            <ac:spMk id="10" creationId="{C86829F5-B54D-0D07-E701-69A1A6D5D7A7}"/>
          </ac:spMkLst>
        </pc:spChg>
        <pc:spChg chg="del">
          <ac:chgData name="Laura Oathout" userId="6ff55ba14486fe89" providerId="LiveId" clId="{3BC65B43-BEDA-42D7-A2D9-85B4823EACF7}" dt="2023-08-24T16:42:53.342" v="629"/>
          <ac:spMkLst>
            <pc:docMk/>
            <pc:sldMk cId="35982126" sldId="374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358" v="637"/>
          <ac:spMkLst>
            <pc:docMk/>
            <pc:sldMk cId="35982126" sldId="374"/>
            <ac:spMk id="29" creationId="{EF3086FC-7AB0-7AFB-3D04-1267B7ED662B}"/>
          </ac:spMkLst>
        </pc:spChg>
        <pc:picChg chg="del">
          <ac:chgData name="Laura Oathout" userId="6ff55ba14486fe89" providerId="LiveId" clId="{3BC65B43-BEDA-42D7-A2D9-85B4823EACF7}" dt="2023-08-24T16:42:53.358" v="633"/>
          <ac:picMkLst>
            <pc:docMk/>
            <pc:sldMk cId="35982126" sldId="374"/>
            <ac:picMk id="5" creationId="{91D7FDDE-80E9-4750-98C5-F49012CFDDED}"/>
          </ac:picMkLst>
        </pc:picChg>
        <pc:picChg chg="del">
          <ac:chgData name="Laura Oathout" userId="6ff55ba14486fe89" providerId="LiveId" clId="{3BC65B43-BEDA-42D7-A2D9-85B4823EACF7}" dt="2023-08-24T16:42:53.358" v="645"/>
          <ac:picMkLst>
            <pc:docMk/>
            <pc:sldMk cId="35982126" sldId="374"/>
            <ac:picMk id="7" creationId="{3365B455-E1EF-8CF8-83C5-DA1554258ECC}"/>
          </ac:picMkLst>
        </pc:picChg>
        <pc:picChg chg="del">
          <ac:chgData name="Laura Oathout" userId="6ff55ba14486fe89" providerId="LiveId" clId="{3BC65B43-BEDA-42D7-A2D9-85B4823EACF7}" dt="2023-08-24T16:42:53.358" v="641"/>
          <ac:picMkLst>
            <pc:docMk/>
            <pc:sldMk cId="35982126" sldId="374"/>
            <ac:picMk id="9" creationId="{1111AFD8-CB23-4F06-4E7A-30B957BC58C5}"/>
          </ac:picMkLst>
        </pc:picChg>
        <pc:picChg chg="del">
          <ac:chgData name="Laura Oathout" userId="6ff55ba14486fe89" providerId="LiveId" clId="{3BC65B43-BEDA-42D7-A2D9-85B4823EACF7}" dt="2023-08-24T16:42:53.342" v="631"/>
          <ac:picMkLst>
            <pc:docMk/>
            <pc:sldMk cId="35982126" sldId="374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3BC65B43-BEDA-42D7-A2D9-85B4823EACF7}" dt="2023-08-24T16:42:53.421" v="671"/>
        <pc:sldMkLst>
          <pc:docMk/>
          <pc:sldMk cId="1685305278" sldId="375"/>
        </pc:sldMkLst>
        <pc:spChg chg="del">
          <ac:chgData name="Laura Oathout" userId="6ff55ba14486fe89" providerId="LiveId" clId="{3BC65B43-BEDA-42D7-A2D9-85B4823EACF7}" dt="2023-08-24T16:42:53.389" v="655"/>
          <ac:spMkLst>
            <pc:docMk/>
            <pc:sldMk cId="1685305278" sldId="375"/>
            <ac:spMk id="2" creationId="{21867508-954A-F024-035E-8CA76F9D6D8D}"/>
          </ac:spMkLst>
        </pc:spChg>
        <pc:spChg chg="del">
          <ac:chgData name="Laura Oathout" userId="6ff55ba14486fe89" providerId="LiveId" clId="{3BC65B43-BEDA-42D7-A2D9-85B4823EACF7}" dt="2023-08-24T16:42:53.389" v="649"/>
          <ac:spMkLst>
            <pc:docMk/>
            <pc:sldMk cId="1685305278" sldId="375"/>
            <ac:spMk id="3" creationId="{4195BF62-1CA7-EAA3-7E72-0244A3A02D69}"/>
          </ac:spMkLst>
        </pc:spChg>
        <pc:spChg chg="del">
          <ac:chgData name="Laura Oathout" userId="6ff55ba14486fe89" providerId="LiveId" clId="{3BC65B43-BEDA-42D7-A2D9-85B4823EACF7}" dt="2023-08-24T16:42:53.400" v="663"/>
          <ac:spMkLst>
            <pc:docMk/>
            <pc:sldMk cId="1685305278" sldId="375"/>
            <ac:spMk id="4" creationId="{F1B5F9C6-EB3A-4ACC-3964-B71764FBD889}"/>
          </ac:spMkLst>
        </pc:spChg>
        <pc:spChg chg="del">
          <ac:chgData name="Laura Oathout" userId="6ff55ba14486fe89" providerId="LiveId" clId="{3BC65B43-BEDA-42D7-A2D9-85B4823EACF7}" dt="2023-08-24T16:42:53.400" v="661"/>
          <ac:spMkLst>
            <pc:docMk/>
            <pc:sldMk cId="1685305278" sldId="375"/>
            <ac:spMk id="10" creationId="{C86829F5-B54D-0D07-E701-69A1A6D5D7A7}"/>
          </ac:spMkLst>
        </pc:spChg>
        <pc:spChg chg="del">
          <ac:chgData name="Laura Oathout" userId="6ff55ba14486fe89" providerId="LiveId" clId="{3BC65B43-BEDA-42D7-A2D9-85B4823EACF7}" dt="2023-08-24T16:42:53.389" v="651"/>
          <ac:spMkLst>
            <pc:docMk/>
            <pc:sldMk cId="1685305278" sldId="375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399" v="659"/>
          <ac:spMkLst>
            <pc:docMk/>
            <pc:sldMk cId="1685305278" sldId="375"/>
            <ac:spMk id="29" creationId="{EF3086FC-7AB0-7AFB-3D04-1267B7ED662B}"/>
          </ac:spMkLst>
        </pc:spChg>
        <pc:picChg chg="del">
          <ac:chgData name="Laura Oathout" userId="6ff55ba14486fe89" providerId="LiveId" clId="{3BC65B43-BEDA-42D7-A2D9-85B4823EACF7}" dt="2023-08-24T16:42:53.399" v="657"/>
          <ac:picMkLst>
            <pc:docMk/>
            <pc:sldMk cId="1685305278" sldId="375"/>
            <ac:picMk id="6" creationId="{F5A6B956-A59E-D794-D8B9-B3D03B09C963}"/>
          </ac:picMkLst>
        </pc:picChg>
        <pc:picChg chg="del">
          <ac:chgData name="Laura Oathout" userId="6ff55ba14486fe89" providerId="LiveId" clId="{3BC65B43-BEDA-42D7-A2D9-85B4823EACF7}" dt="2023-08-24T16:42:53.400" v="667"/>
          <ac:picMkLst>
            <pc:docMk/>
            <pc:sldMk cId="1685305278" sldId="375"/>
            <ac:picMk id="11" creationId="{4A6BA8CB-1506-F3C4-685E-74E71766ABA3}"/>
          </ac:picMkLst>
        </pc:picChg>
        <pc:picChg chg="del">
          <ac:chgData name="Laura Oathout" userId="6ff55ba14486fe89" providerId="LiveId" clId="{3BC65B43-BEDA-42D7-A2D9-85B4823EACF7}" dt="2023-08-24T16:42:53.400" v="669"/>
          <ac:picMkLst>
            <pc:docMk/>
            <pc:sldMk cId="1685305278" sldId="375"/>
            <ac:picMk id="13" creationId="{4884BDC4-A1CB-59D8-40B3-7199CA546826}"/>
          </ac:picMkLst>
        </pc:picChg>
        <pc:picChg chg="del">
          <ac:chgData name="Laura Oathout" userId="6ff55ba14486fe89" providerId="LiveId" clId="{3BC65B43-BEDA-42D7-A2D9-85B4823EACF7}" dt="2023-08-24T16:42:53.400" v="665"/>
          <ac:picMkLst>
            <pc:docMk/>
            <pc:sldMk cId="1685305278" sldId="375"/>
            <ac:picMk id="15" creationId="{590B423C-C67F-EEFE-BDB6-6B07760910E7}"/>
          </ac:picMkLst>
        </pc:picChg>
        <pc:picChg chg="del">
          <ac:chgData name="Laura Oathout" userId="6ff55ba14486fe89" providerId="LiveId" clId="{3BC65B43-BEDA-42D7-A2D9-85B4823EACF7}" dt="2023-08-24T16:42:53.389" v="653"/>
          <ac:picMkLst>
            <pc:docMk/>
            <pc:sldMk cId="1685305278" sldId="375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3BC65B43-BEDA-42D7-A2D9-85B4823EACF7}" dt="2023-08-24T16:42:53.516" v="721"/>
        <pc:sldMkLst>
          <pc:docMk/>
          <pc:sldMk cId="657022837" sldId="376"/>
        </pc:sldMkLst>
        <pc:spChg chg="del">
          <ac:chgData name="Laura Oathout" userId="6ff55ba14486fe89" providerId="LiveId" clId="{3BC65B43-BEDA-42D7-A2D9-85B4823EACF7}" dt="2023-08-24T16:42:53.500" v="717"/>
          <ac:spMkLst>
            <pc:docMk/>
            <pc:sldMk cId="657022837" sldId="376"/>
            <ac:spMk id="2" creationId="{509EFBF2-4302-098B-DA8C-80739ABEBBEC}"/>
          </ac:spMkLst>
        </pc:spChg>
        <pc:spChg chg="del">
          <ac:chgData name="Laura Oathout" userId="6ff55ba14486fe89" providerId="LiveId" clId="{3BC65B43-BEDA-42D7-A2D9-85B4823EACF7}" dt="2023-08-24T16:42:53.500" v="709"/>
          <ac:spMkLst>
            <pc:docMk/>
            <pc:sldMk cId="657022837" sldId="376"/>
            <ac:spMk id="4" creationId="{65B1EA14-8AD3-B677-8726-6F9FCC75D069}"/>
          </ac:spMkLst>
        </pc:spChg>
        <pc:spChg chg="del">
          <ac:chgData name="Laura Oathout" userId="6ff55ba14486fe89" providerId="LiveId" clId="{3BC65B43-BEDA-42D7-A2D9-85B4823EACF7}" dt="2023-08-24T16:42:53.500" v="713"/>
          <ac:spMkLst>
            <pc:docMk/>
            <pc:sldMk cId="657022837" sldId="376"/>
            <ac:spMk id="7" creationId="{AAA9638C-2DA1-B58C-3D92-E4CE2F5099E8}"/>
          </ac:spMkLst>
        </pc:spChg>
        <pc:spChg chg="del">
          <ac:chgData name="Laura Oathout" userId="6ff55ba14486fe89" providerId="LiveId" clId="{3BC65B43-BEDA-42D7-A2D9-85B4823EACF7}" dt="2023-08-24T16:42:53.500" v="711"/>
          <ac:spMkLst>
            <pc:docMk/>
            <pc:sldMk cId="657022837" sldId="376"/>
            <ac:spMk id="27" creationId="{F729C10A-68E6-B810-65D2-3F1D9E7F888F}"/>
          </ac:spMkLst>
        </pc:spChg>
        <pc:spChg chg="del">
          <ac:chgData name="Laura Oathout" userId="6ff55ba14486fe89" providerId="LiveId" clId="{3BC65B43-BEDA-42D7-A2D9-85B4823EACF7}" dt="2023-08-24T16:42:53.500" v="715"/>
          <ac:spMkLst>
            <pc:docMk/>
            <pc:sldMk cId="657022837" sldId="376"/>
            <ac:spMk id="28" creationId="{51469394-C579-AAB9-F9C9-11E43C042184}"/>
          </ac:spMkLst>
        </pc:spChg>
        <pc:picChg chg="del">
          <ac:chgData name="Laura Oathout" userId="6ff55ba14486fe89" providerId="LiveId" clId="{3BC65B43-BEDA-42D7-A2D9-85B4823EACF7}" dt="2023-08-24T16:42:53.500" v="719"/>
          <ac:picMkLst>
            <pc:docMk/>
            <pc:sldMk cId="657022837" sldId="376"/>
            <ac:picMk id="5" creationId="{F74AB2EF-3676-03D2-64D1-FC45D4A854F4}"/>
          </ac:picMkLst>
        </pc:picChg>
      </pc:sldChg>
      <pc:sldChg chg="delSp mod setBg">
        <pc:chgData name="Laura Oathout" userId="6ff55ba14486fe89" providerId="LiveId" clId="{3BC65B43-BEDA-42D7-A2D9-85B4823EACF7}" dt="2023-08-24T16:42:53.458" v="687"/>
        <pc:sldMkLst>
          <pc:docMk/>
          <pc:sldMk cId="1784234248" sldId="377"/>
        </pc:sldMkLst>
        <pc:spChg chg="del">
          <ac:chgData name="Laura Oathout" userId="6ff55ba14486fe89" providerId="LiveId" clId="{3BC65B43-BEDA-42D7-A2D9-85B4823EACF7}" dt="2023-08-24T16:42:53.435" v="681"/>
          <ac:spMkLst>
            <pc:docMk/>
            <pc:sldMk cId="1784234248" sldId="377"/>
            <ac:spMk id="2" creationId="{509EFBF2-4302-098B-DA8C-80739ABEBBEC}"/>
          </ac:spMkLst>
        </pc:spChg>
        <pc:spChg chg="del">
          <ac:chgData name="Laura Oathout" userId="6ff55ba14486fe89" providerId="LiveId" clId="{3BC65B43-BEDA-42D7-A2D9-85B4823EACF7}" dt="2023-08-24T16:42:53.421" v="673"/>
          <ac:spMkLst>
            <pc:docMk/>
            <pc:sldMk cId="1784234248" sldId="377"/>
            <ac:spMk id="4" creationId="{65B1EA14-8AD3-B677-8726-6F9FCC75D069}"/>
          </ac:spMkLst>
        </pc:spChg>
        <pc:spChg chg="del">
          <ac:chgData name="Laura Oathout" userId="6ff55ba14486fe89" providerId="LiveId" clId="{3BC65B43-BEDA-42D7-A2D9-85B4823EACF7}" dt="2023-08-24T16:42:53.421" v="677"/>
          <ac:spMkLst>
            <pc:docMk/>
            <pc:sldMk cId="1784234248" sldId="377"/>
            <ac:spMk id="7" creationId="{AAA9638C-2DA1-B58C-3D92-E4CE2F5099E8}"/>
          </ac:spMkLst>
        </pc:spChg>
        <pc:spChg chg="del">
          <ac:chgData name="Laura Oathout" userId="6ff55ba14486fe89" providerId="LiveId" clId="{3BC65B43-BEDA-42D7-A2D9-85B4823EACF7}" dt="2023-08-24T16:42:53.421" v="675"/>
          <ac:spMkLst>
            <pc:docMk/>
            <pc:sldMk cId="1784234248" sldId="377"/>
            <ac:spMk id="27" creationId="{F729C10A-68E6-B810-65D2-3F1D9E7F888F}"/>
          </ac:spMkLst>
        </pc:spChg>
        <pc:spChg chg="del">
          <ac:chgData name="Laura Oathout" userId="6ff55ba14486fe89" providerId="LiveId" clId="{3BC65B43-BEDA-42D7-A2D9-85B4823EACF7}" dt="2023-08-24T16:42:53.434" v="679"/>
          <ac:spMkLst>
            <pc:docMk/>
            <pc:sldMk cId="1784234248" sldId="377"/>
            <ac:spMk id="28" creationId="{51469394-C579-AAB9-F9C9-11E43C042184}"/>
          </ac:spMkLst>
        </pc:spChg>
        <pc:grpChg chg="del">
          <ac:chgData name="Laura Oathout" userId="6ff55ba14486fe89" providerId="LiveId" clId="{3BC65B43-BEDA-42D7-A2D9-85B4823EACF7}" dt="2023-08-24T16:42:53.436" v="683"/>
          <ac:grpSpMkLst>
            <pc:docMk/>
            <pc:sldMk cId="1784234248" sldId="377"/>
            <ac:grpSpMk id="3" creationId="{2FD4A769-E116-3DA4-9B2C-DB49A82D0C65}"/>
          </ac:grpSpMkLst>
        </pc:grpChg>
        <pc:grpChg chg="del">
          <ac:chgData name="Laura Oathout" userId="6ff55ba14486fe89" providerId="LiveId" clId="{3BC65B43-BEDA-42D7-A2D9-85B4823EACF7}" dt="2023-08-24T16:42:53.438" v="685"/>
          <ac:grpSpMkLst>
            <pc:docMk/>
            <pc:sldMk cId="1784234248" sldId="377"/>
            <ac:grpSpMk id="11" creationId="{0617E969-86A2-5E5C-531A-AA60008B4E5F}"/>
          </ac:grpSpMkLst>
        </pc:grpChg>
      </pc:sldChg>
      <pc:sldChg chg="delSp modSp mod setBg">
        <pc:chgData name="Laura Oathout" userId="6ff55ba14486fe89" providerId="LiveId" clId="{3BC65B43-BEDA-42D7-A2D9-85B4823EACF7}" dt="2023-08-24T16:42:52.694" v="197"/>
        <pc:sldMkLst>
          <pc:docMk/>
          <pc:sldMk cId="4177816584" sldId="379"/>
        </pc:sldMkLst>
        <pc:spChg chg="del">
          <ac:chgData name="Laura Oathout" userId="6ff55ba14486fe89" providerId="LiveId" clId="{3BC65B43-BEDA-42D7-A2D9-85B4823EACF7}" dt="2023-08-24T16:42:52.646" v="159"/>
          <ac:spMkLst>
            <pc:docMk/>
            <pc:sldMk cId="4177816584" sldId="379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664" v="193"/>
          <ac:spMkLst>
            <pc:docMk/>
            <pc:sldMk cId="4177816584" sldId="379"/>
            <ac:spMk id="18" creationId="{8DC8DF89-D8F6-8A89-7778-9FC9AE9DC409}"/>
          </ac:spMkLst>
        </pc:spChg>
        <pc:spChg chg="del">
          <ac:chgData name="Laura Oathout" userId="6ff55ba14486fe89" providerId="LiveId" clId="{3BC65B43-BEDA-42D7-A2D9-85B4823EACF7}" dt="2023-08-24T16:42:52.664" v="195"/>
          <ac:spMkLst>
            <pc:docMk/>
            <pc:sldMk cId="4177816584" sldId="379"/>
            <ac:spMk id="19" creationId="{277CA4A5-1C7B-4245-2211-4EF747080B2F}"/>
          </ac:spMkLst>
        </pc:spChg>
        <pc:spChg chg="del">
          <ac:chgData name="Laura Oathout" userId="6ff55ba14486fe89" providerId="LiveId" clId="{3BC65B43-BEDA-42D7-A2D9-85B4823EACF7}" dt="2023-08-24T16:42:52.646" v="161"/>
          <ac:spMkLst>
            <pc:docMk/>
            <pc:sldMk cId="4177816584" sldId="379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658" v="167"/>
          <ac:spMkLst>
            <pc:docMk/>
            <pc:sldMk cId="4177816584" sldId="379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646" v="163"/>
          <ac:spMkLst>
            <pc:docMk/>
            <pc:sldMk cId="4177816584" sldId="379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658" v="169"/>
          <ac:spMkLst>
            <pc:docMk/>
            <pc:sldMk cId="4177816584" sldId="379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660" v="171"/>
          <ac:spMkLst>
            <pc:docMk/>
            <pc:sldMk cId="4177816584" sldId="379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660" v="173"/>
          <ac:spMkLst>
            <pc:docMk/>
            <pc:sldMk cId="4177816584" sldId="379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2.660" v="175"/>
          <ac:grpSpMkLst>
            <pc:docMk/>
            <pc:sldMk cId="4177816584" sldId="379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664" v="177"/>
          <ac:grpSpMkLst>
            <pc:docMk/>
            <pc:sldMk cId="4177816584" sldId="379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664" v="179"/>
          <ac:picMkLst>
            <pc:docMk/>
            <pc:sldMk cId="4177816584" sldId="379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664" v="183"/>
          <ac:picMkLst>
            <pc:docMk/>
            <pc:sldMk cId="4177816584" sldId="379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664" v="191"/>
          <ac:picMkLst>
            <pc:docMk/>
            <pc:sldMk cId="4177816584" sldId="379"/>
            <ac:picMk id="9" creationId="{DBF4513C-1DB9-0E91-6768-2017B9632B66}"/>
          </ac:picMkLst>
        </pc:picChg>
        <pc:picChg chg="del">
          <ac:chgData name="Laura Oathout" userId="6ff55ba14486fe89" providerId="LiveId" clId="{3BC65B43-BEDA-42D7-A2D9-85B4823EACF7}" dt="2023-08-24T16:42:52.664" v="187"/>
          <ac:picMkLst>
            <pc:docMk/>
            <pc:sldMk cId="4177816584" sldId="379"/>
            <ac:picMk id="10" creationId="{748516A7-3683-B089-BC52-6A95E4FAD80C}"/>
          </ac:picMkLst>
        </pc:picChg>
        <pc:picChg chg="del">
          <ac:chgData name="Laura Oathout" userId="6ff55ba14486fe89" providerId="LiveId" clId="{3BC65B43-BEDA-42D7-A2D9-85B4823EACF7}" dt="2023-08-24T16:42:52.664" v="189"/>
          <ac:picMkLst>
            <pc:docMk/>
            <pc:sldMk cId="4177816584" sldId="379"/>
            <ac:picMk id="14" creationId="{C7F8CB5F-F555-45C9-EC81-87DD751689BE}"/>
          </ac:picMkLst>
        </pc:picChg>
        <pc:picChg chg="del">
          <ac:chgData name="Laura Oathout" userId="6ff55ba14486fe89" providerId="LiveId" clId="{3BC65B43-BEDA-42D7-A2D9-85B4823EACF7}" dt="2023-08-24T16:42:52.664" v="181"/>
          <ac:picMkLst>
            <pc:docMk/>
            <pc:sldMk cId="4177816584" sldId="379"/>
            <ac:picMk id="17" creationId="{0A73BA37-B4DD-7E25-E709-9BCEC7250D82}"/>
          </ac:picMkLst>
        </pc:picChg>
        <pc:picChg chg="del">
          <ac:chgData name="Laura Oathout" userId="6ff55ba14486fe89" providerId="LiveId" clId="{3BC65B43-BEDA-42D7-A2D9-85B4823EACF7}" dt="2023-08-24T16:42:52.664" v="185"/>
          <ac:picMkLst>
            <pc:docMk/>
            <pc:sldMk cId="4177816584" sldId="379"/>
            <ac:picMk id="61" creationId="{0D4CE027-884E-A71F-958F-87867F2BF044}"/>
          </ac:picMkLst>
        </pc:picChg>
        <pc:cxnChg chg="del mod">
          <ac:chgData name="Laura Oathout" userId="6ff55ba14486fe89" providerId="LiveId" clId="{3BC65B43-BEDA-42D7-A2D9-85B4823EACF7}" dt="2023-08-24T16:42:52.657" v="165"/>
          <ac:cxnSpMkLst>
            <pc:docMk/>
            <pc:sldMk cId="4177816584" sldId="379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2.741" v="235"/>
        <pc:sldMkLst>
          <pc:docMk/>
          <pc:sldMk cId="2871214496" sldId="380"/>
        </pc:sldMkLst>
        <pc:spChg chg="del">
          <ac:chgData name="Laura Oathout" userId="6ff55ba14486fe89" providerId="LiveId" clId="{3BC65B43-BEDA-42D7-A2D9-85B4823EACF7}" dt="2023-08-24T16:42:52.694" v="199"/>
          <ac:spMkLst>
            <pc:docMk/>
            <pc:sldMk cId="2871214496" sldId="380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694" v="201"/>
          <ac:spMkLst>
            <pc:docMk/>
            <pc:sldMk cId="2871214496" sldId="380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710" v="207"/>
          <ac:spMkLst>
            <pc:docMk/>
            <pc:sldMk cId="2871214496" sldId="380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694" v="203"/>
          <ac:spMkLst>
            <pc:docMk/>
            <pc:sldMk cId="2871214496" sldId="380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710" v="209"/>
          <ac:spMkLst>
            <pc:docMk/>
            <pc:sldMk cId="2871214496" sldId="380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710" v="211"/>
          <ac:spMkLst>
            <pc:docMk/>
            <pc:sldMk cId="2871214496" sldId="380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710" v="213"/>
          <ac:spMkLst>
            <pc:docMk/>
            <pc:sldMk cId="2871214496" sldId="380"/>
            <ac:spMk id="32" creationId="{630BEDF3-D389-A771-E7B0-837E6E695B99}"/>
          </ac:spMkLst>
        </pc:spChg>
        <pc:spChg chg="del">
          <ac:chgData name="Laura Oathout" userId="6ff55ba14486fe89" providerId="LiveId" clId="{3BC65B43-BEDA-42D7-A2D9-85B4823EACF7}" dt="2023-08-24T16:42:52.710" v="231"/>
          <ac:spMkLst>
            <pc:docMk/>
            <pc:sldMk cId="2871214496" sldId="380"/>
            <ac:spMk id="59" creationId="{939ADC26-4A33-F7B2-ACDE-C831280F5E67}"/>
          </ac:spMkLst>
        </pc:spChg>
        <pc:spChg chg="del">
          <ac:chgData name="Laura Oathout" userId="6ff55ba14486fe89" providerId="LiveId" clId="{3BC65B43-BEDA-42D7-A2D9-85B4823EACF7}" dt="2023-08-24T16:42:52.710" v="233"/>
          <ac:spMkLst>
            <pc:docMk/>
            <pc:sldMk cId="2871214496" sldId="380"/>
            <ac:spMk id="62" creationId="{F164C339-99D1-6857-4ACD-336015F98E81}"/>
          </ac:spMkLst>
        </pc:spChg>
        <pc:grpChg chg="del">
          <ac:chgData name="Laura Oathout" userId="6ff55ba14486fe89" providerId="LiveId" clId="{3BC65B43-BEDA-42D7-A2D9-85B4823EACF7}" dt="2023-08-24T16:42:52.710" v="227"/>
          <ac:grpSpMkLst>
            <pc:docMk/>
            <pc:sldMk cId="2871214496" sldId="380"/>
            <ac:grpSpMk id="11" creationId="{BFEBD90E-D963-D258-494F-C621B3FCD504}"/>
          </ac:grpSpMkLst>
        </pc:grpChg>
        <pc:grpChg chg="del">
          <ac:chgData name="Laura Oathout" userId="6ff55ba14486fe89" providerId="LiveId" clId="{3BC65B43-BEDA-42D7-A2D9-85B4823EACF7}" dt="2023-08-24T16:42:52.710" v="215"/>
          <ac:grpSpMkLst>
            <pc:docMk/>
            <pc:sldMk cId="2871214496" sldId="380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710" v="217"/>
          <ac:grpSpMkLst>
            <pc:docMk/>
            <pc:sldMk cId="2871214496" sldId="380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710" v="219"/>
          <ac:picMkLst>
            <pc:docMk/>
            <pc:sldMk cId="2871214496" sldId="380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710" v="223"/>
          <ac:picMkLst>
            <pc:docMk/>
            <pc:sldMk cId="2871214496" sldId="380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710" v="229"/>
          <ac:picMkLst>
            <pc:docMk/>
            <pc:sldMk cId="2871214496" sldId="380"/>
            <ac:picMk id="8" creationId="{6F4E0188-E9FF-01AF-08FD-0C78BF4BDBCA}"/>
          </ac:picMkLst>
        </pc:picChg>
        <pc:picChg chg="del">
          <ac:chgData name="Laura Oathout" userId="6ff55ba14486fe89" providerId="LiveId" clId="{3BC65B43-BEDA-42D7-A2D9-85B4823EACF7}" dt="2023-08-24T16:42:52.710" v="221"/>
          <ac:picMkLst>
            <pc:docMk/>
            <pc:sldMk cId="2871214496" sldId="380"/>
            <ac:picMk id="56" creationId="{2E80F68E-9305-8C87-5E2A-2C6892E6DF65}"/>
          </ac:picMkLst>
        </pc:picChg>
        <pc:picChg chg="del">
          <ac:chgData name="Laura Oathout" userId="6ff55ba14486fe89" providerId="LiveId" clId="{3BC65B43-BEDA-42D7-A2D9-85B4823EACF7}" dt="2023-08-24T16:42:52.710" v="225"/>
          <ac:picMkLst>
            <pc:docMk/>
            <pc:sldMk cId="2871214496" sldId="380"/>
            <ac:picMk id="58" creationId="{D13EAC46-FC4F-3D05-5EFB-365ACFD9C489}"/>
          </ac:picMkLst>
        </pc:picChg>
        <pc:cxnChg chg="del mod">
          <ac:chgData name="Laura Oathout" userId="6ff55ba14486fe89" providerId="LiveId" clId="{3BC65B43-BEDA-42D7-A2D9-85B4823EACF7}" dt="2023-08-24T16:42:52.709" v="205"/>
          <ac:cxnSpMkLst>
            <pc:docMk/>
            <pc:sldMk cId="2871214496" sldId="380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2.804" v="273"/>
        <pc:sldMkLst>
          <pc:docMk/>
          <pc:sldMk cId="2110205872" sldId="381"/>
        </pc:sldMkLst>
        <pc:spChg chg="del">
          <ac:chgData name="Laura Oathout" userId="6ff55ba14486fe89" providerId="LiveId" clId="{3BC65B43-BEDA-42D7-A2D9-85B4823EACF7}" dt="2023-08-24T16:42:52.741" v="237"/>
          <ac:spMkLst>
            <pc:docMk/>
            <pc:sldMk cId="2110205872" sldId="381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741" v="239"/>
          <ac:spMkLst>
            <pc:docMk/>
            <pc:sldMk cId="2110205872" sldId="381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757" v="245"/>
          <ac:spMkLst>
            <pc:docMk/>
            <pc:sldMk cId="2110205872" sldId="381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741" v="241"/>
          <ac:spMkLst>
            <pc:docMk/>
            <pc:sldMk cId="2110205872" sldId="381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757" v="247"/>
          <ac:spMkLst>
            <pc:docMk/>
            <pc:sldMk cId="2110205872" sldId="381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757" v="249"/>
          <ac:spMkLst>
            <pc:docMk/>
            <pc:sldMk cId="2110205872" sldId="381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757" v="251"/>
          <ac:spMkLst>
            <pc:docMk/>
            <pc:sldMk cId="2110205872" sldId="381"/>
            <ac:spMk id="32" creationId="{630BEDF3-D389-A771-E7B0-837E6E695B99}"/>
          </ac:spMkLst>
        </pc:spChg>
        <pc:spChg chg="del">
          <ac:chgData name="Laura Oathout" userId="6ff55ba14486fe89" providerId="LiveId" clId="{3BC65B43-BEDA-42D7-A2D9-85B4823EACF7}" dt="2023-08-24T16:42:52.757" v="269"/>
          <ac:spMkLst>
            <pc:docMk/>
            <pc:sldMk cId="2110205872" sldId="381"/>
            <ac:spMk id="65" creationId="{B34D9D60-33A5-11F6-CB91-4478BFBC7FF0}"/>
          </ac:spMkLst>
        </pc:spChg>
        <pc:spChg chg="del">
          <ac:chgData name="Laura Oathout" userId="6ff55ba14486fe89" providerId="LiveId" clId="{3BC65B43-BEDA-42D7-A2D9-85B4823EACF7}" dt="2023-08-24T16:42:52.773" v="271"/>
          <ac:spMkLst>
            <pc:docMk/>
            <pc:sldMk cId="2110205872" sldId="381"/>
            <ac:spMk id="66" creationId="{95FC1C65-976B-1D80-50FB-7790816CD82B}"/>
          </ac:spMkLst>
        </pc:spChg>
        <pc:grpChg chg="del">
          <ac:chgData name="Laura Oathout" userId="6ff55ba14486fe89" providerId="LiveId" clId="{3BC65B43-BEDA-42D7-A2D9-85B4823EACF7}" dt="2023-08-24T16:42:52.757" v="253"/>
          <ac:grpSpMkLst>
            <pc:docMk/>
            <pc:sldMk cId="2110205872" sldId="381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757" v="255"/>
          <ac:grpSpMkLst>
            <pc:docMk/>
            <pc:sldMk cId="2110205872" sldId="381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757" v="257"/>
          <ac:picMkLst>
            <pc:docMk/>
            <pc:sldMk cId="2110205872" sldId="381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757" v="261"/>
          <ac:picMkLst>
            <pc:docMk/>
            <pc:sldMk cId="2110205872" sldId="381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757" v="265"/>
          <ac:picMkLst>
            <pc:docMk/>
            <pc:sldMk cId="2110205872" sldId="381"/>
            <ac:picMk id="57" creationId="{40DBD187-2345-B554-4C06-EC521E713BEE}"/>
          </ac:picMkLst>
        </pc:picChg>
        <pc:picChg chg="del">
          <ac:chgData name="Laura Oathout" userId="6ff55ba14486fe89" providerId="LiveId" clId="{3BC65B43-BEDA-42D7-A2D9-85B4823EACF7}" dt="2023-08-24T16:42:52.757" v="263"/>
          <ac:picMkLst>
            <pc:docMk/>
            <pc:sldMk cId="2110205872" sldId="381"/>
            <ac:picMk id="61" creationId="{E248FE4E-AB1A-CD4C-2430-828EE8F2DC75}"/>
          </ac:picMkLst>
        </pc:picChg>
        <pc:picChg chg="del">
          <ac:chgData name="Laura Oathout" userId="6ff55ba14486fe89" providerId="LiveId" clId="{3BC65B43-BEDA-42D7-A2D9-85B4823EACF7}" dt="2023-08-24T16:42:52.757" v="267"/>
          <ac:picMkLst>
            <pc:docMk/>
            <pc:sldMk cId="2110205872" sldId="381"/>
            <ac:picMk id="63" creationId="{322B09A8-3F10-E37C-BC40-AF414C3FA347}"/>
          </ac:picMkLst>
        </pc:picChg>
        <pc:picChg chg="del">
          <ac:chgData name="Laura Oathout" userId="6ff55ba14486fe89" providerId="LiveId" clId="{3BC65B43-BEDA-42D7-A2D9-85B4823EACF7}" dt="2023-08-24T16:42:52.757" v="259"/>
          <ac:picMkLst>
            <pc:docMk/>
            <pc:sldMk cId="2110205872" sldId="381"/>
            <ac:picMk id="64" creationId="{5DDD77BF-F662-9AEF-D0E2-499A0C6FABCC}"/>
          </ac:picMkLst>
        </pc:picChg>
        <pc:cxnChg chg="del mod">
          <ac:chgData name="Laura Oathout" userId="6ff55ba14486fe89" providerId="LiveId" clId="{3BC65B43-BEDA-42D7-A2D9-85B4823EACF7}" dt="2023-08-24T16:42:52.741" v="243"/>
          <ac:cxnSpMkLst>
            <pc:docMk/>
            <pc:sldMk cId="2110205872" sldId="381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2.884" v="311"/>
        <pc:sldMkLst>
          <pc:docMk/>
          <pc:sldMk cId="1450017014" sldId="384"/>
        </pc:sldMkLst>
        <pc:spChg chg="del">
          <ac:chgData name="Laura Oathout" userId="6ff55ba14486fe89" providerId="LiveId" clId="{3BC65B43-BEDA-42D7-A2D9-85B4823EACF7}" dt="2023-08-24T16:42:52.846" v="303"/>
          <ac:spMkLst>
            <pc:docMk/>
            <pc:sldMk cId="1450017014" sldId="384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2.847" v="305"/>
          <ac:spMkLst>
            <pc:docMk/>
            <pc:sldMk cId="1450017014" sldId="384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2.808" v="275"/>
          <ac:spMkLst>
            <pc:docMk/>
            <pc:sldMk cId="1450017014" sldId="384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810" v="277"/>
          <ac:spMkLst>
            <pc:docMk/>
            <pc:sldMk cId="1450017014" sldId="384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812" v="283"/>
          <ac:spMkLst>
            <pc:docMk/>
            <pc:sldMk cId="1450017014" sldId="384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810" v="279"/>
          <ac:spMkLst>
            <pc:docMk/>
            <pc:sldMk cId="1450017014" sldId="384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812" v="285"/>
          <ac:spMkLst>
            <pc:docMk/>
            <pc:sldMk cId="1450017014" sldId="384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812" v="287"/>
          <ac:spMkLst>
            <pc:docMk/>
            <pc:sldMk cId="1450017014" sldId="384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817" v="289"/>
          <ac:spMkLst>
            <pc:docMk/>
            <pc:sldMk cId="1450017014" sldId="384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2.839" v="291"/>
          <ac:grpSpMkLst>
            <pc:docMk/>
            <pc:sldMk cId="1450017014" sldId="384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841" v="293"/>
          <ac:grpSpMkLst>
            <pc:docMk/>
            <pc:sldMk cId="1450017014" sldId="384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842" v="295"/>
          <ac:picMkLst>
            <pc:docMk/>
            <pc:sldMk cId="1450017014" sldId="384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842" v="297"/>
          <ac:picMkLst>
            <pc:docMk/>
            <pc:sldMk cId="1450017014" sldId="384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849" v="309"/>
          <ac:picMkLst>
            <pc:docMk/>
            <pc:sldMk cId="1450017014" sldId="384"/>
            <ac:picMk id="6" creationId="{DAD793FE-61B1-E0BE-90E8-6CC1BE5FB10E}"/>
          </ac:picMkLst>
        </pc:picChg>
        <pc:picChg chg="del">
          <ac:chgData name="Laura Oathout" userId="6ff55ba14486fe89" providerId="LiveId" clId="{3BC65B43-BEDA-42D7-A2D9-85B4823EACF7}" dt="2023-08-24T16:42:52.848" v="307"/>
          <ac:picMkLst>
            <pc:docMk/>
            <pc:sldMk cId="1450017014" sldId="384"/>
            <ac:picMk id="8" creationId="{BD66DD4F-712A-C921-B2CE-C1B5B0A98748}"/>
          </ac:picMkLst>
        </pc:picChg>
        <pc:picChg chg="del">
          <ac:chgData name="Laura Oathout" userId="6ff55ba14486fe89" providerId="LiveId" clId="{3BC65B43-BEDA-42D7-A2D9-85B4823EACF7}" dt="2023-08-24T16:42:52.845" v="301"/>
          <ac:picMkLst>
            <pc:docMk/>
            <pc:sldMk cId="1450017014" sldId="384"/>
            <ac:picMk id="11" creationId="{E79E81C9-5F08-5631-05F4-E385EE20D589}"/>
          </ac:picMkLst>
        </pc:picChg>
        <pc:picChg chg="del">
          <ac:chgData name="Laura Oathout" userId="6ff55ba14486fe89" providerId="LiveId" clId="{3BC65B43-BEDA-42D7-A2D9-85B4823EACF7}" dt="2023-08-24T16:42:52.843" v="299"/>
          <ac:picMkLst>
            <pc:docMk/>
            <pc:sldMk cId="1450017014" sldId="384"/>
            <ac:picMk id="13" creationId="{1D499729-2656-31D1-5BEA-995BA8751E20}"/>
          </ac:picMkLst>
        </pc:picChg>
        <pc:cxnChg chg="del mod">
          <ac:chgData name="Laura Oathout" userId="6ff55ba14486fe89" providerId="LiveId" clId="{3BC65B43-BEDA-42D7-A2D9-85B4823EACF7}" dt="2023-08-24T16:42:52.812" v="281"/>
          <ac:cxnSpMkLst>
            <pc:docMk/>
            <pc:sldMk cId="1450017014" sldId="384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2.964" v="349"/>
        <pc:sldMkLst>
          <pc:docMk/>
          <pc:sldMk cId="3612669591" sldId="385"/>
        </pc:sldMkLst>
        <pc:spChg chg="del">
          <ac:chgData name="Laura Oathout" userId="6ff55ba14486fe89" providerId="LiveId" clId="{3BC65B43-BEDA-42D7-A2D9-85B4823EACF7}" dt="2023-08-24T16:42:52.915" v="337"/>
          <ac:spMkLst>
            <pc:docMk/>
            <pc:sldMk cId="3612669591" sldId="385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2.920" v="339"/>
          <ac:spMkLst>
            <pc:docMk/>
            <pc:sldMk cId="3612669591" sldId="385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2.889" v="313"/>
          <ac:spMkLst>
            <pc:docMk/>
            <pc:sldMk cId="3612669591" sldId="385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892" v="315"/>
          <ac:spMkLst>
            <pc:docMk/>
            <pc:sldMk cId="3612669591" sldId="385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898" v="321"/>
          <ac:spMkLst>
            <pc:docMk/>
            <pc:sldMk cId="3612669591" sldId="385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892" v="317"/>
          <ac:spMkLst>
            <pc:docMk/>
            <pc:sldMk cId="3612669591" sldId="385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901" v="323"/>
          <ac:spMkLst>
            <pc:docMk/>
            <pc:sldMk cId="3612669591" sldId="385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902" v="325"/>
          <ac:spMkLst>
            <pc:docMk/>
            <pc:sldMk cId="3612669591" sldId="385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905" v="327"/>
          <ac:spMkLst>
            <pc:docMk/>
            <pc:sldMk cId="3612669591" sldId="385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2.905" v="329"/>
          <ac:grpSpMkLst>
            <pc:docMk/>
            <pc:sldMk cId="3612669591" sldId="385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911" v="331"/>
          <ac:grpSpMkLst>
            <pc:docMk/>
            <pc:sldMk cId="3612669591" sldId="385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912" v="333"/>
          <ac:picMkLst>
            <pc:docMk/>
            <pc:sldMk cId="3612669591" sldId="385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915" v="335"/>
          <ac:picMkLst>
            <pc:docMk/>
            <pc:sldMk cId="3612669591" sldId="385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922" v="341"/>
          <ac:picMkLst>
            <pc:docMk/>
            <pc:sldMk cId="3612669591" sldId="385"/>
            <ac:picMk id="12" creationId="{E2F8515E-93A1-F971-3E57-9E6355837803}"/>
          </ac:picMkLst>
        </pc:picChg>
        <pc:picChg chg="del">
          <ac:chgData name="Laura Oathout" userId="6ff55ba14486fe89" providerId="LiveId" clId="{3BC65B43-BEDA-42D7-A2D9-85B4823EACF7}" dt="2023-08-24T16:42:52.923" v="343"/>
          <ac:picMkLst>
            <pc:docMk/>
            <pc:sldMk cId="3612669591" sldId="385"/>
            <ac:picMk id="14" creationId="{AC5E7431-F5FB-322E-5072-03A9A817DAF3}"/>
          </ac:picMkLst>
        </pc:picChg>
        <pc:picChg chg="del">
          <ac:chgData name="Laura Oathout" userId="6ff55ba14486fe89" providerId="LiveId" clId="{3BC65B43-BEDA-42D7-A2D9-85B4823EACF7}" dt="2023-08-24T16:42:52.929" v="347"/>
          <ac:picMkLst>
            <pc:docMk/>
            <pc:sldMk cId="3612669591" sldId="385"/>
            <ac:picMk id="16" creationId="{6CBE211A-1081-EB15-D1B3-4796322F248D}"/>
          </ac:picMkLst>
        </pc:picChg>
        <pc:picChg chg="del">
          <ac:chgData name="Laura Oathout" userId="6ff55ba14486fe89" providerId="LiveId" clId="{3BC65B43-BEDA-42D7-A2D9-85B4823EACF7}" dt="2023-08-24T16:42:52.927" v="345"/>
          <ac:picMkLst>
            <pc:docMk/>
            <pc:sldMk cId="3612669591" sldId="385"/>
            <ac:picMk id="20" creationId="{7C7F00DB-FBA7-0A60-FA19-D14D759E58AA}"/>
          </ac:picMkLst>
        </pc:picChg>
        <pc:cxnChg chg="del mod">
          <ac:chgData name="Laura Oathout" userId="6ff55ba14486fe89" providerId="LiveId" clId="{3BC65B43-BEDA-42D7-A2D9-85B4823EACF7}" dt="2023-08-24T16:42:52.897" v="319"/>
          <ac:cxnSpMkLst>
            <pc:docMk/>
            <pc:sldMk cId="3612669591" sldId="385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3.026" v="387"/>
        <pc:sldMkLst>
          <pc:docMk/>
          <pc:sldMk cId="3896662971" sldId="386"/>
        </pc:sldMkLst>
        <pc:spChg chg="del">
          <ac:chgData name="Laura Oathout" userId="6ff55ba14486fe89" providerId="LiveId" clId="{3BC65B43-BEDA-42D7-A2D9-85B4823EACF7}" dt="2023-08-24T16:42:52.994" v="375"/>
          <ac:spMkLst>
            <pc:docMk/>
            <pc:sldMk cId="3896662971" sldId="386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2.994" v="377"/>
          <ac:spMkLst>
            <pc:docMk/>
            <pc:sldMk cId="3896662971" sldId="386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2.964" v="351"/>
          <ac:spMkLst>
            <pc:docMk/>
            <pc:sldMk cId="3896662971" sldId="386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2.978" v="353"/>
          <ac:spMkLst>
            <pc:docMk/>
            <pc:sldMk cId="3896662971" sldId="386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2.978" v="359"/>
          <ac:spMkLst>
            <pc:docMk/>
            <pc:sldMk cId="3896662971" sldId="386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2.978" v="355"/>
          <ac:spMkLst>
            <pc:docMk/>
            <pc:sldMk cId="3896662971" sldId="386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2.978" v="361"/>
          <ac:spMkLst>
            <pc:docMk/>
            <pc:sldMk cId="3896662971" sldId="386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2.978" v="363"/>
          <ac:spMkLst>
            <pc:docMk/>
            <pc:sldMk cId="3896662971" sldId="386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2.978" v="365"/>
          <ac:spMkLst>
            <pc:docMk/>
            <pc:sldMk cId="3896662971" sldId="386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2.978" v="367"/>
          <ac:grpSpMkLst>
            <pc:docMk/>
            <pc:sldMk cId="3896662971" sldId="386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2.978" v="369"/>
          <ac:grpSpMkLst>
            <pc:docMk/>
            <pc:sldMk cId="3896662971" sldId="386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2.993" v="371"/>
          <ac:picMkLst>
            <pc:docMk/>
            <pc:sldMk cId="3896662971" sldId="386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2.994" v="373"/>
          <ac:picMkLst>
            <pc:docMk/>
            <pc:sldMk cId="3896662971" sldId="386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2.994" v="381"/>
          <ac:picMkLst>
            <pc:docMk/>
            <pc:sldMk cId="3896662971" sldId="386"/>
            <ac:picMk id="5" creationId="{6DB5D41E-013D-E325-97AB-F4417EC18A34}"/>
          </ac:picMkLst>
        </pc:picChg>
        <pc:picChg chg="del">
          <ac:chgData name="Laura Oathout" userId="6ff55ba14486fe89" providerId="LiveId" clId="{3BC65B43-BEDA-42D7-A2D9-85B4823EACF7}" dt="2023-08-24T16:42:52.994" v="385"/>
          <ac:picMkLst>
            <pc:docMk/>
            <pc:sldMk cId="3896662971" sldId="386"/>
            <ac:picMk id="6" creationId="{C9586EB7-FFEB-7418-57E6-42FC86C675F1}"/>
          </ac:picMkLst>
        </pc:picChg>
        <pc:picChg chg="del">
          <ac:chgData name="Laura Oathout" userId="6ff55ba14486fe89" providerId="LiveId" clId="{3BC65B43-BEDA-42D7-A2D9-85B4823EACF7}" dt="2023-08-24T16:42:52.994" v="383"/>
          <ac:picMkLst>
            <pc:docMk/>
            <pc:sldMk cId="3896662971" sldId="386"/>
            <ac:picMk id="10" creationId="{F0C26C3B-E048-AB91-51B9-526D4D16DAC1}"/>
          </ac:picMkLst>
        </pc:picChg>
        <pc:picChg chg="del">
          <ac:chgData name="Laura Oathout" userId="6ff55ba14486fe89" providerId="LiveId" clId="{3BC65B43-BEDA-42D7-A2D9-85B4823EACF7}" dt="2023-08-24T16:42:52.994" v="379"/>
          <ac:picMkLst>
            <pc:docMk/>
            <pc:sldMk cId="3896662971" sldId="386"/>
            <ac:picMk id="20" creationId="{7C7F00DB-FBA7-0A60-FA19-D14D759E58AA}"/>
          </ac:picMkLst>
        </pc:picChg>
        <pc:cxnChg chg="del mod">
          <ac:chgData name="Laura Oathout" userId="6ff55ba14486fe89" providerId="LiveId" clId="{3BC65B43-BEDA-42D7-A2D9-85B4823EACF7}" dt="2023-08-24T16:42:52.978" v="357"/>
          <ac:cxnSpMkLst>
            <pc:docMk/>
            <pc:sldMk cId="3896662971" sldId="386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3.073" v="425"/>
        <pc:sldMkLst>
          <pc:docMk/>
          <pc:sldMk cId="2811093335" sldId="387"/>
        </pc:sldMkLst>
        <pc:spChg chg="del">
          <ac:chgData name="Laura Oathout" userId="6ff55ba14486fe89" providerId="LiveId" clId="{3BC65B43-BEDA-42D7-A2D9-85B4823EACF7}" dt="2023-08-24T16:42:53.042" v="413"/>
          <ac:spMkLst>
            <pc:docMk/>
            <pc:sldMk cId="2811093335" sldId="387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3.042" v="415"/>
          <ac:spMkLst>
            <pc:docMk/>
            <pc:sldMk cId="2811093335" sldId="387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3.026" v="389"/>
          <ac:spMkLst>
            <pc:docMk/>
            <pc:sldMk cId="2811093335" sldId="387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026" v="391"/>
          <ac:spMkLst>
            <pc:docMk/>
            <pc:sldMk cId="2811093335" sldId="387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026" v="397"/>
          <ac:spMkLst>
            <pc:docMk/>
            <pc:sldMk cId="2811093335" sldId="387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3.026" v="393"/>
          <ac:spMkLst>
            <pc:docMk/>
            <pc:sldMk cId="2811093335" sldId="387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026" v="399"/>
          <ac:spMkLst>
            <pc:docMk/>
            <pc:sldMk cId="2811093335" sldId="387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3.038" v="401"/>
          <ac:spMkLst>
            <pc:docMk/>
            <pc:sldMk cId="2811093335" sldId="387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3.038" v="403"/>
          <ac:spMkLst>
            <pc:docMk/>
            <pc:sldMk cId="2811093335" sldId="387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3.038" v="405"/>
          <ac:grpSpMkLst>
            <pc:docMk/>
            <pc:sldMk cId="2811093335" sldId="387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3.042" v="407"/>
          <ac:grpSpMkLst>
            <pc:docMk/>
            <pc:sldMk cId="2811093335" sldId="387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3.042" v="409"/>
          <ac:picMkLst>
            <pc:docMk/>
            <pc:sldMk cId="2811093335" sldId="387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3.042" v="411"/>
          <ac:picMkLst>
            <pc:docMk/>
            <pc:sldMk cId="2811093335" sldId="387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3.052" v="421"/>
          <ac:picMkLst>
            <pc:docMk/>
            <pc:sldMk cId="2811093335" sldId="387"/>
            <ac:picMk id="8" creationId="{2001E56D-7B26-D231-CA12-3A99EF0A9B92}"/>
          </ac:picMkLst>
        </pc:picChg>
        <pc:picChg chg="del">
          <ac:chgData name="Laura Oathout" userId="6ff55ba14486fe89" providerId="LiveId" clId="{3BC65B43-BEDA-42D7-A2D9-85B4823EACF7}" dt="2023-08-24T16:42:53.052" v="423"/>
          <ac:picMkLst>
            <pc:docMk/>
            <pc:sldMk cId="2811093335" sldId="387"/>
            <ac:picMk id="10" creationId="{4334467F-ADA2-2159-072B-ECB33523E753}"/>
          </ac:picMkLst>
        </pc:picChg>
        <pc:picChg chg="del">
          <ac:chgData name="Laura Oathout" userId="6ff55ba14486fe89" providerId="LiveId" clId="{3BC65B43-BEDA-42D7-A2D9-85B4823EACF7}" dt="2023-08-24T16:42:53.049" v="419"/>
          <ac:picMkLst>
            <pc:docMk/>
            <pc:sldMk cId="2811093335" sldId="387"/>
            <ac:picMk id="12" creationId="{4B25E05E-2724-39F0-E205-C8ADA932F17B}"/>
          </ac:picMkLst>
        </pc:picChg>
        <pc:picChg chg="del">
          <ac:chgData name="Laura Oathout" userId="6ff55ba14486fe89" providerId="LiveId" clId="{3BC65B43-BEDA-42D7-A2D9-85B4823EACF7}" dt="2023-08-24T16:42:53.042" v="417"/>
          <ac:picMkLst>
            <pc:docMk/>
            <pc:sldMk cId="2811093335" sldId="387"/>
            <ac:picMk id="13" creationId="{8A2CD5FB-7FD5-94FB-EAF4-188C1CA56D7E}"/>
          </ac:picMkLst>
        </pc:picChg>
        <pc:cxnChg chg="del mod">
          <ac:chgData name="Laura Oathout" userId="6ff55ba14486fe89" providerId="LiveId" clId="{3BC65B43-BEDA-42D7-A2D9-85B4823EACF7}" dt="2023-08-24T16:42:53.026" v="395"/>
          <ac:cxnSpMkLst>
            <pc:docMk/>
            <pc:sldMk cId="2811093335" sldId="387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3.120" v="463"/>
        <pc:sldMkLst>
          <pc:docMk/>
          <pc:sldMk cId="2695634427" sldId="388"/>
        </pc:sldMkLst>
        <pc:spChg chg="del">
          <ac:chgData name="Laura Oathout" userId="6ff55ba14486fe89" providerId="LiveId" clId="{3BC65B43-BEDA-42D7-A2D9-85B4823EACF7}" dt="2023-08-24T16:42:53.089" v="451"/>
          <ac:spMkLst>
            <pc:docMk/>
            <pc:sldMk cId="2695634427" sldId="388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3.089" v="453"/>
          <ac:spMkLst>
            <pc:docMk/>
            <pc:sldMk cId="2695634427" sldId="388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3.073" v="427"/>
          <ac:spMkLst>
            <pc:docMk/>
            <pc:sldMk cId="2695634427" sldId="388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073" v="429"/>
          <ac:spMkLst>
            <pc:docMk/>
            <pc:sldMk cId="2695634427" sldId="388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086" v="435"/>
          <ac:spMkLst>
            <pc:docMk/>
            <pc:sldMk cId="2695634427" sldId="388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3.073" v="431"/>
          <ac:spMkLst>
            <pc:docMk/>
            <pc:sldMk cId="2695634427" sldId="388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086" v="437"/>
          <ac:spMkLst>
            <pc:docMk/>
            <pc:sldMk cId="2695634427" sldId="388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3.089" v="439"/>
          <ac:spMkLst>
            <pc:docMk/>
            <pc:sldMk cId="2695634427" sldId="388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3.089" v="441"/>
          <ac:spMkLst>
            <pc:docMk/>
            <pc:sldMk cId="2695634427" sldId="388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3.089" v="443"/>
          <ac:grpSpMkLst>
            <pc:docMk/>
            <pc:sldMk cId="2695634427" sldId="388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3.089" v="445"/>
          <ac:grpSpMkLst>
            <pc:docMk/>
            <pc:sldMk cId="2695634427" sldId="388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3.089" v="447"/>
          <ac:picMkLst>
            <pc:docMk/>
            <pc:sldMk cId="2695634427" sldId="388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3.089" v="449"/>
          <ac:picMkLst>
            <pc:docMk/>
            <pc:sldMk cId="2695634427" sldId="388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3.089" v="455"/>
          <ac:picMkLst>
            <pc:docMk/>
            <pc:sldMk cId="2695634427" sldId="388"/>
            <ac:picMk id="5" creationId="{521AE60E-C450-71C1-70E9-192D719999CA}"/>
          </ac:picMkLst>
        </pc:picChg>
        <pc:picChg chg="del">
          <ac:chgData name="Laura Oathout" userId="6ff55ba14486fe89" providerId="LiveId" clId="{3BC65B43-BEDA-42D7-A2D9-85B4823EACF7}" dt="2023-08-24T16:42:53.089" v="457"/>
          <ac:picMkLst>
            <pc:docMk/>
            <pc:sldMk cId="2695634427" sldId="388"/>
            <ac:picMk id="6" creationId="{C6AC98E2-B91B-296B-E446-1A1008E0FB6A}"/>
          </ac:picMkLst>
        </pc:picChg>
        <pc:picChg chg="del">
          <ac:chgData name="Laura Oathout" userId="6ff55ba14486fe89" providerId="LiveId" clId="{3BC65B43-BEDA-42D7-A2D9-85B4823EACF7}" dt="2023-08-24T16:42:53.089" v="459"/>
          <ac:picMkLst>
            <pc:docMk/>
            <pc:sldMk cId="2695634427" sldId="388"/>
            <ac:picMk id="9" creationId="{66A2A6D0-8F59-36E7-3F66-19222641EDE7}"/>
          </ac:picMkLst>
        </pc:picChg>
        <pc:picChg chg="del">
          <ac:chgData name="Laura Oathout" userId="6ff55ba14486fe89" providerId="LiveId" clId="{3BC65B43-BEDA-42D7-A2D9-85B4823EACF7}" dt="2023-08-24T16:42:53.089" v="461"/>
          <ac:picMkLst>
            <pc:docMk/>
            <pc:sldMk cId="2695634427" sldId="388"/>
            <ac:picMk id="11" creationId="{DC80F3F8-4FEC-A825-1A3E-D96FB5DA484D}"/>
          </ac:picMkLst>
        </pc:picChg>
        <pc:cxnChg chg="del mod">
          <ac:chgData name="Laura Oathout" userId="6ff55ba14486fe89" providerId="LiveId" clId="{3BC65B43-BEDA-42D7-A2D9-85B4823EACF7}" dt="2023-08-24T16:42:53.086" v="433"/>
          <ac:cxnSpMkLst>
            <pc:docMk/>
            <pc:sldMk cId="2695634427" sldId="388"/>
            <ac:cxnSpMk id="27" creationId="{6E051846-C3EB-7AF2-8344-9DF0EA595F24}"/>
          </ac:cxnSpMkLst>
        </pc:cxnChg>
      </pc:sldChg>
      <pc:sldChg chg="delSp modSp mod setBg">
        <pc:chgData name="Laura Oathout" userId="6ff55ba14486fe89" providerId="LiveId" clId="{3BC65B43-BEDA-42D7-A2D9-85B4823EACF7}" dt="2023-08-24T16:42:53.168" v="501"/>
        <pc:sldMkLst>
          <pc:docMk/>
          <pc:sldMk cId="447894686" sldId="389"/>
        </pc:sldMkLst>
        <pc:spChg chg="del">
          <ac:chgData name="Laura Oathout" userId="6ff55ba14486fe89" providerId="LiveId" clId="{3BC65B43-BEDA-42D7-A2D9-85B4823EACF7}" dt="2023-08-24T16:42:53.136" v="491"/>
          <ac:spMkLst>
            <pc:docMk/>
            <pc:sldMk cId="447894686" sldId="389"/>
            <ac:spMk id="4" creationId="{739E5419-699A-BF80-805C-1422160ED0DB}"/>
          </ac:spMkLst>
        </pc:spChg>
        <pc:spChg chg="del">
          <ac:chgData name="Laura Oathout" userId="6ff55ba14486fe89" providerId="LiveId" clId="{3BC65B43-BEDA-42D7-A2D9-85B4823EACF7}" dt="2023-08-24T16:42:53.152" v="493"/>
          <ac:spMkLst>
            <pc:docMk/>
            <pc:sldMk cId="447894686" sldId="389"/>
            <ac:spMk id="7" creationId="{086C74BF-9CB7-F332-4F31-311DA53EE832}"/>
          </ac:spMkLst>
        </pc:spChg>
        <pc:spChg chg="del">
          <ac:chgData name="Laura Oathout" userId="6ff55ba14486fe89" providerId="LiveId" clId="{3BC65B43-BEDA-42D7-A2D9-85B4823EACF7}" dt="2023-08-24T16:42:53.120" v="465"/>
          <ac:spMkLst>
            <pc:docMk/>
            <pc:sldMk cId="447894686" sldId="389"/>
            <ac:spMk id="15" creationId="{E9104DD5-488E-04E4-082A-CDE2721E46E9}"/>
          </ac:spMkLst>
        </pc:spChg>
        <pc:spChg chg="del">
          <ac:chgData name="Laura Oathout" userId="6ff55ba14486fe89" providerId="LiveId" clId="{3BC65B43-BEDA-42D7-A2D9-85B4823EACF7}" dt="2023-08-24T16:42:53.136" v="467"/>
          <ac:spMkLst>
            <pc:docMk/>
            <pc:sldMk cId="447894686" sldId="389"/>
            <ac:spMk id="26" creationId="{4072E104-0DE2-3E28-AF03-A6611BCB3AC6}"/>
          </ac:spMkLst>
        </pc:spChg>
        <pc:spChg chg="del">
          <ac:chgData name="Laura Oathout" userId="6ff55ba14486fe89" providerId="LiveId" clId="{3BC65B43-BEDA-42D7-A2D9-85B4823EACF7}" dt="2023-08-24T16:42:53.136" v="473"/>
          <ac:spMkLst>
            <pc:docMk/>
            <pc:sldMk cId="447894686" sldId="389"/>
            <ac:spMk id="28" creationId="{532D0343-3D34-E5E0-8EFD-9470A05B95A7}"/>
          </ac:spMkLst>
        </pc:spChg>
        <pc:spChg chg="del">
          <ac:chgData name="Laura Oathout" userId="6ff55ba14486fe89" providerId="LiveId" clId="{3BC65B43-BEDA-42D7-A2D9-85B4823EACF7}" dt="2023-08-24T16:42:53.136" v="469"/>
          <ac:spMkLst>
            <pc:docMk/>
            <pc:sldMk cId="447894686" sldId="389"/>
            <ac:spMk id="29" creationId="{EF3086FC-7AB0-7AFB-3D04-1267B7ED662B}"/>
          </ac:spMkLst>
        </pc:spChg>
        <pc:spChg chg="del">
          <ac:chgData name="Laura Oathout" userId="6ff55ba14486fe89" providerId="LiveId" clId="{3BC65B43-BEDA-42D7-A2D9-85B4823EACF7}" dt="2023-08-24T16:42:53.136" v="475"/>
          <ac:spMkLst>
            <pc:docMk/>
            <pc:sldMk cId="447894686" sldId="389"/>
            <ac:spMk id="30" creationId="{A3515206-132F-0564-8DEE-DC78BFB6D072}"/>
          </ac:spMkLst>
        </pc:spChg>
        <pc:spChg chg="del">
          <ac:chgData name="Laura Oathout" userId="6ff55ba14486fe89" providerId="LiveId" clId="{3BC65B43-BEDA-42D7-A2D9-85B4823EACF7}" dt="2023-08-24T16:42:53.136" v="477"/>
          <ac:spMkLst>
            <pc:docMk/>
            <pc:sldMk cId="447894686" sldId="389"/>
            <ac:spMk id="31" creationId="{A39905CF-7BC4-05CE-B3FD-4F8A7704A911}"/>
          </ac:spMkLst>
        </pc:spChg>
        <pc:spChg chg="del">
          <ac:chgData name="Laura Oathout" userId="6ff55ba14486fe89" providerId="LiveId" clId="{3BC65B43-BEDA-42D7-A2D9-85B4823EACF7}" dt="2023-08-24T16:42:53.136" v="479"/>
          <ac:spMkLst>
            <pc:docMk/>
            <pc:sldMk cId="447894686" sldId="389"/>
            <ac:spMk id="32" creationId="{630BEDF3-D389-A771-E7B0-837E6E695B99}"/>
          </ac:spMkLst>
        </pc:spChg>
        <pc:grpChg chg="del">
          <ac:chgData name="Laura Oathout" userId="6ff55ba14486fe89" providerId="LiveId" clId="{3BC65B43-BEDA-42D7-A2D9-85B4823EACF7}" dt="2023-08-24T16:42:53.136" v="481"/>
          <ac:grpSpMkLst>
            <pc:docMk/>
            <pc:sldMk cId="447894686" sldId="389"/>
            <ac:grpSpMk id="33" creationId="{41DC12B6-C10B-F27F-C787-D4E553F781C8}"/>
          </ac:grpSpMkLst>
        </pc:grpChg>
        <pc:grpChg chg="del">
          <ac:chgData name="Laura Oathout" userId="6ff55ba14486fe89" providerId="LiveId" clId="{3BC65B43-BEDA-42D7-A2D9-85B4823EACF7}" dt="2023-08-24T16:42:53.136" v="483"/>
          <ac:grpSpMkLst>
            <pc:docMk/>
            <pc:sldMk cId="447894686" sldId="389"/>
            <ac:grpSpMk id="38" creationId="{1773F97B-C23A-8B75-A6BA-F55546E2A253}"/>
          </ac:grpSpMkLst>
        </pc:grpChg>
        <pc:picChg chg="del">
          <ac:chgData name="Laura Oathout" userId="6ff55ba14486fe89" providerId="LiveId" clId="{3BC65B43-BEDA-42D7-A2D9-85B4823EACF7}" dt="2023-08-24T16:42:53.136" v="485"/>
          <ac:picMkLst>
            <pc:docMk/>
            <pc:sldMk cId="447894686" sldId="389"/>
            <ac:picMk id="2" creationId="{2E195D3D-D4B2-4E1E-166E-310F5CFBF869}"/>
          </ac:picMkLst>
        </pc:picChg>
        <pc:picChg chg="del">
          <ac:chgData name="Laura Oathout" userId="6ff55ba14486fe89" providerId="LiveId" clId="{3BC65B43-BEDA-42D7-A2D9-85B4823EACF7}" dt="2023-08-24T16:42:53.136" v="487"/>
          <ac:picMkLst>
            <pc:docMk/>
            <pc:sldMk cId="447894686" sldId="389"/>
            <ac:picMk id="3" creationId="{79FD046D-A7AA-A4FF-D6D6-78E6FCFE2A22}"/>
          </ac:picMkLst>
        </pc:picChg>
        <pc:picChg chg="del">
          <ac:chgData name="Laura Oathout" userId="6ff55ba14486fe89" providerId="LiveId" clId="{3BC65B43-BEDA-42D7-A2D9-85B4823EACF7}" dt="2023-08-24T16:42:53.136" v="489"/>
          <ac:picMkLst>
            <pc:docMk/>
            <pc:sldMk cId="447894686" sldId="389"/>
            <ac:picMk id="10" creationId="{956AC9F4-CB5A-9367-3F5B-6F6E0359E12C}"/>
          </ac:picMkLst>
        </pc:picChg>
        <pc:picChg chg="del">
          <ac:chgData name="Laura Oathout" userId="6ff55ba14486fe89" providerId="LiveId" clId="{3BC65B43-BEDA-42D7-A2D9-85B4823EACF7}" dt="2023-08-24T16:42:53.152" v="495"/>
          <ac:picMkLst>
            <pc:docMk/>
            <pc:sldMk cId="447894686" sldId="389"/>
            <ac:picMk id="12" creationId="{D036E66B-3C18-FC12-6B9A-520CC73D86AF}"/>
          </ac:picMkLst>
        </pc:picChg>
        <pc:picChg chg="del">
          <ac:chgData name="Laura Oathout" userId="6ff55ba14486fe89" providerId="LiveId" clId="{3BC65B43-BEDA-42D7-A2D9-85B4823EACF7}" dt="2023-08-24T16:42:53.152" v="499"/>
          <ac:picMkLst>
            <pc:docMk/>
            <pc:sldMk cId="447894686" sldId="389"/>
            <ac:picMk id="13" creationId="{2BB4F68E-E5F8-683B-84CA-80E1B0472C11}"/>
          </ac:picMkLst>
        </pc:picChg>
        <pc:picChg chg="del">
          <ac:chgData name="Laura Oathout" userId="6ff55ba14486fe89" providerId="LiveId" clId="{3BC65B43-BEDA-42D7-A2D9-85B4823EACF7}" dt="2023-08-24T16:42:53.152" v="497"/>
          <ac:picMkLst>
            <pc:docMk/>
            <pc:sldMk cId="447894686" sldId="389"/>
            <ac:picMk id="16" creationId="{710EC67D-558C-6161-AA56-F96E41292B42}"/>
          </ac:picMkLst>
        </pc:picChg>
        <pc:cxnChg chg="del mod">
          <ac:chgData name="Laura Oathout" userId="6ff55ba14486fe89" providerId="LiveId" clId="{3BC65B43-BEDA-42D7-A2D9-85B4823EACF7}" dt="2023-08-24T16:42:53.136" v="471"/>
          <ac:cxnSpMkLst>
            <pc:docMk/>
            <pc:sldMk cId="447894686" sldId="389"/>
            <ac:cxnSpMk id="27" creationId="{6E051846-C3EB-7AF2-8344-9DF0EA595F24}"/>
          </ac:cxnSpMkLst>
        </pc:cxnChg>
      </pc:sldChg>
      <pc:sldChg chg="delSp mod setBg">
        <pc:chgData name="Laura Oathout" userId="6ff55ba14486fe89" providerId="LiveId" clId="{3BC65B43-BEDA-42D7-A2D9-85B4823EACF7}" dt="2023-08-24T16:42:52.428" v="17"/>
        <pc:sldMkLst>
          <pc:docMk/>
          <pc:sldMk cId="1280374402" sldId="390"/>
        </pc:sldMkLst>
        <pc:spChg chg="del">
          <ac:chgData name="Laura Oathout" userId="6ff55ba14486fe89" providerId="LiveId" clId="{3BC65B43-BEDA-42D7-A2D9-85B4823EACF7}" dt="2023-08-24T16:42:52.371" v="5"/>
          <ac:spMkLst>
            <pc:docMk/>
            <pc:sldMk cId="1280374402" sldId="390"/>
            <ac:spMk id="5" creationId="{689DB1D5-4A20-66B9-4414-B5771A207689}"/>
          </ac:spMkLst>
        </pc:spChg>
        <pc:spChg chg="del">
          <ac:chgData name="Laura Oathout" userId="6ff55ba14486fe89" providerId="LiveId" clId="{3BC65B43-BEDA-42D7-A2D9-85B4823EACF7}" dt="2023-08-24T16:42:52.371" v="7"/>
          <ac:spMkLst>
            <pc:docMk/>
            <pc:sldMk cId="1280374402" sldId="390"/>
            <ac:spMk id="8" creationId="{B77E5AA3-1470-46C4-E9FD-565ECFAB2325}"/>
          </ac:spMkLst>
        </pc:spChg>
        <pc:spChg chg="del">
          <ac:chgData name="Laura Oathout" userId="6ff55ba14486fe89" providerId="LiveId" clId="{3BC65B43-BEDA-42D7-A2D9-85B4823EACF7}" dt="2023-08-24T16:42:52.371" v="3"/>
          <ac:spMkLst>
            <pc:docMk/>
            <pc:sldMk cId="1280374402" sldId="390"/>
            <ac:spMk id="27" creationId="{F729C10A-68E6-B810-65D2-3F1D9E7F888F}"/>
          </ac:spMkLst>
        </pc:spChg>
        <pc:spChg chg="del">
          <ac:chgData name="Laura Oathout" userId="6ff55ba14486fe89" providerId="LiveId" clId="{3BC65B43-BEDA-42D7-A2D9-85B4823EACF7}" dt="2023-08-24T16:42:52.371" v="1"/>
          <ac:spMkLst>
            <pc:docMk/>
            <pc:sldMk cId="1280374402" sldId="390"/>
            <ac:spMk id="39" creationId="{A0AB6328-D944-2DF0-7137-540E52F83480}"/>
          </ac:spMkLst>
        </pc:spChg>
        <pc:picChg chg="del">
          <ac:chgData name="Laura Oathout" userId="6ff55ba14486fe89" providerId="LiveId" clId="{3BC65B43-BEDA-42D7-A2D9-85B4823EACF7}" dt="2023-08-24T16:42:52.371" v="9"/>
          <ac:picMkLst>
            <pc:docMk/>
            <pc:sldMk cId="1280374402" sldId="390"/>
            <ac:picMk id="2" creationId="{CA019472-1F2B-A88F-D4FD-C98AA0215B42}"/>
          </ac:picMkLst>
        </pc:picChg>
        <pc:picChg chg="del">
          <ac:chgData name="Laura Oathout" userId="6ff55ba14486fe89" providerId="LiveId" clId="{3BC65B43-BEDA-42D7-A2D9-85B4823EACF7}" dt="2023-08-24T16:42:52.371" v="11"/>
          <ac:picMkLst>
            <pc:docMk/>
            <pc:sldMk cId="1280374402" sldId="390"/>
            <ac:picMk id="31" creationId="{879862F2-3D64-1822-EC80-0278E387216A}"/>
          </ac:picMkLst>
        </pc:picChg>
        <pc:picChg chg="del">
          <ac:chgData name="Laura Oathout" userId="6ff55ba14486fe89" providerId="LiveId" clId="{3BC65B43-BEDA-42D7-A2D9-85B4823EACF7}" dt="2023-08-24T16:42:52.380" v="13"/>
          <ac:picMkLst>
            <pc:docMk/>
            <pc:sldMk cId="1280374402" sldId="390"/>
            <ac:picMk id="35" creationId="{4A5A3C7A-1EDE-049F-59AA-FC579621084F}"/>
          </ac:picMkLst>
        </pc:picChg>
        <pc:picChg chg="del">
          <ac:chgData name="Laura Oathout" userId="6ff55ba14486fe89" providerId="LiveId" clId="{3BC65B43-BEDA-42D7-A2D9-85B4823EACF7}" dt="2023-08-24T16:42:52.380" v="15"/>
          <ac:picMkLst>
            <pc:docMk/>
            <pc:sldMk cId="1280374402" sldId="390"/>
            <ac:picMk id="37" creationId="{2AD1FE84-CF38-404F-B3B5-F92AFB410DA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96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88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19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72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3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389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2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45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395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0BDA3-7A3E-4680-A4B5-E2BE465973BF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D15F5-B224-4DC2-9D3D-B8FCCB6B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5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374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017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669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662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093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634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894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315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868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27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993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353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305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234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022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79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854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77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5648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816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214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205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5602</TotalTime>
  <Words>0</Words>
  <Application>Microsoft Office PowerPoint</Application>
  <PresentationFormat>On-screen Show 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2023-08-09T15:46:02Z</dcterms:created>
  <dcterms:modified xsi:type="dcterms:W3CDTF">2023-08-24T16:42:53Z</dcterms:modified>
</cp:coreProperties>
</file>